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55.xml" ContentType="application/inkml+xml"/>
  <Override PartName="/ppt/ink/ink56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84" r:id="rId6"/>
  </p:sldMasterIdLst>
  <p:notesMasterIdLst>
    <p:notesMasterId r:id="rId27"/>
  </p:notesMasterIdLst>
  <p:handoutMasterIdLst>
    <p:handoutMasterId r:id="rId28"/>
  </p:handoutMasterIdLst>
  <p:sldIdLst>
    <p:sldId id="259" r:id="rId7"/>
    <p:sldId id="277" r:id="rId8"/>
    <p:sldId id="261" r:id="rId9"/>
    <p:sldId id="267" r:id="rId10"/>
    <p:sldId id="268" r:id="rId11"/>
    <p:sldId id="275" r:id="rId12"/>
    <p:sldId id="279" r:id="rId13"/>
    <p:sldId id="280" r:id="rId14"/>
    <p:sldId id="281" r:id="rId15"/>
    <p:sldId id="283" r:id="rId16"/>
    <p:sldId id="291" r:id="rId17"/>
    <p:sldId id="290" r:id="rId18"/>
    <p:sldId id="289" r:id="rId19"/>
    <p:sldId id="285" r:id="rId20"/>
    <p:sldId id="287" r:id="rId21"/>
    <p:sldId id="288" r:id="rId22"/>
    <p:sldId id="282" r:id="rId23"/>
    <p:sldId id="264" r:id="rId24"/>
    <p:sldId id="284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6565"/>
    <a:srgbClr val="CD1139"/>
    <a:srgbClr val="FFFFFF"/>
    <a:srgbClr val="346296"/>
    <a:srgbClr val="9DB773"/>
    <a:srgbClr val="4EC9B0"/>
    <a:srgbClr val="0C0C0C"/>
    <a:srgbClr val="E74856"/>
    <a:srgbClr val="709DCE"/>
    <a:srgbClr val="3261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127" autoAdjust="0"/>
  </p:normalViewPr>
  <p:slideViewPr>
    <p:cSldViewPr snapToGrid="0">
      <p:cViewPr varScale="1">
        <p:scale>
          <a:sx n="82" d="100"/>
          <a:sy n="82" d="100"/>
        </p:scale>
        <p:origin x="696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08:17:24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24575,'3'0'0,"-1"0"0,0 0 0,1 1 0,-1 0 0,0-1 0,1 1 0,-1 0 0,0 0 0,0 0 0,0 0 0,1 0 0,-1 1 0,1 1 0,8 4 0,66 45 0,73 68 0,35 38-498,-7 8 0,197 239 0,-273-280 367,-6 5 0,-5 4 1,-6 3-1,97 216 0,-145-260 130,-4 0-1,-4 2 1,-5 1-1,-3 2 1,-5 0-1,-4 0 1,-2 161-1,-14-42-500,-34 226-1,25-361-4523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08:09:53.6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 24575,'1'0'0,"4"0"0,4 0 0,3 0 0,3 0 0,5 0 0,2 0 0,0-2 0,-1 0 0,0-1 0,-3-2 0,-3 0 0,-2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08:10:03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24575,'1'0'0,"4"0"0,3 0 0,2 0 0,3 0 0,1 0 0,-1 1 0,1 1 0,-1 0 0,-1 0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08:10:04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24575,'307'0'-1365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08:10:23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24575,'1'14'0,"2"0"0,-1 0 0,1-1 0,1 1 0,11 24 0,0 4 0,50 220 0,-58-223 0,-2 1 0,-2 0 0,-2 0 0,-6 70 0,1-90-13,-2 0-1,0 0 0,0-1 0,-2 0 1,-1-1-1,0 1 0,-1-2 1,-20 28-1,-6 12-1228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0:23:14.479"/>
    </inkml:context>
    <inkml:brush xml:id="br0">
      <inkml:brushProperty name="width" value="0.1" units="cm"/>
      <inkml:brushProperty name="height" value="0.1" units="cm"/>
      <inkml:brushProperty name="color" value="#C00000"/>
    </inkml:brush>
  </inkml:definitions>
  <inkml:trace contextRef="#ctx0" brushRef="#br0">2468 4770 24575,'-1'14'0,"-1"0"0,0 1 0,-1-2 0,-1 1 0,0 0 0,0-1 0,-8 14 0,-47 87 0,57-110 0,-19 33 0,-2-2 0,-2 0 0,0-2 0,-3-1 0,-53 50 0,60-64 0,0-2 0,-1 0 0,0-1 0,-1-1 0,-1-1 0,0-2 0,-1 0 0,0-1 0,0-2 0,-29 6 0,36-10 0,-19 3 0,-44 3 0,69-9 0,0-1 0,0 0 0,1-1 0,-1 0 0,0-1 0,0 0 0,1-1 0,-12-5 0,-248-117 0,83 36 0,8 11 0,54 27 0,3-5 0,-147-92 0,241 127 0,1-2 0,1 0 0,1-2 0,1-1 0,1-1 0,2-1 0,1-1 0,1-1 0,-30-58 0,14 9 0,3-1 0,-42-160 0,56 151 0,3-1 0,4 0 0,4-1 0,5 0 0,11-148 0,92-447 0,-91 632 0,43-243 0,51-264 0,33 6 0,64-146 0,-184 654 0,1 0 0,2 0 0,2 2 0,2 1 0,3 0 0,1 2 0,1 1 0,3 1 0,1 2 0,2 1 0,53-44 0,-80 75 0,0 0 0,1 1 0,0-1 0,1 2 0,-1-1 0,1 1 0,-1 1 0,1-1 0,0 1 0,1 1 0,12-2 0,-3 2 0,-1 2 0,1 0 0,-1 2 0,32 5 0,-20 0 0,0 2 0,-1 1 0,-1 1 0,0 1 0,32 19 0,1 0 0,51 20 0,-51-26 0,-1 4 0,-1 2 0,-2 2 0,55 43 0,-61-40 0,1-1 0,82 39 0,-79-46 0,-2 3 0,78 58 0,-119-79 0,-2 1 0,1 0 0,-2 0 0,1 1 0,-2 0 0,0 1 0,0 0 0,10 24 0,1 12 0,15 60 0,-10-29 0,150 568 0,-145-486 0,-7 2 0,0 183 0,-42 530 0,-1-650 0,-91 414 0,84-531 0,-78 192 0,96-274 0,1 0 0,-9 48 0,-1 5 0,-7 30-1365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3:42:01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24575,'0'4'0,"0"13"0,0 14 0,0 17 0,0 27 0,-2 20 0,0 10 0,-1-2 0,-1-9 0,2-15 0,-1-18 0,2-19 0,0-14 0,1-10 0,0-8 0,0-3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3:42:10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24575,'2'5'0,"0"1"0,1 0 0,0-1 0,-1 0 0,2 1 0,-1-1 0,1-1 0,-1 1 0,6 4 0,0 3 0,101 134 0,-110-146 0,0 1 0,0-1 0,0 0 0,0 0 0,1 1 0,-1-1 0,0 0 0,0 0 0,1 1 0,-1-1 0,0 0 0,0 0 0,1 0 0,-1 0 0,0 1 0,1-1 0,-1 0 0,0 0 0,1 0 0,-1 0 0,0 0 0,1 0 0,-1 0 0,0 0 0,1 0 0,-1 0 0,0 0 0,1 0 0,-1 0 0,0 0 0,1 0 0,-1 0 0,0-1 0,0 1 0,1 0 0,-1 0 0,0 0 0,1-1 0,13-13 0,10-26 0,-21 34 0,4-7-136,1 0-1,0 0 1,1 0-1,0 1 1,1 1-1,0 0 1,1 0-1,1 1 0,22-17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3:42:2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24575,'13'713'-1365,"-14"-701"-5461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3:42:37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24575,'9'12'0,"1"0"0,-2 1 0,1 0 0,-2 1 0,7 14 0,10 18 0,-10-19 0,-9-17 0,0-1 0,0 1 0,0-1 0,1 0 0,1-1 0,-1 1 0,1-1 0,13 11 0,-19-19 0,-1 0 0,1 0 0,-1 0 0,1 0 0,-1 0 0,1 0 0,-1-1 0,1 1 0,-1 0 0,1 0 0,-1-1 0,1 1 0,-1 0 0,0 0 0,1-1 0,-1 1 0,0 0 0,1-1 0,-1 1 0,0-1 0,1 1 0,-1 0 0,0-1 0,0 1 0,1-1 0,-1 1 0,0-1 0,0 1 0,0-1 0,0 1 0,1-1 0,-1 1 0,0-1 0,0 1 0,0-1 0,0 0 0,7-30 0,-5 18 0,18-55-682,39-90-1,-51 142-6143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3:49:08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11195 0 24575,'-1189'21'-300,"-703"116"-3359,602-35 2880,668-63 779,87-12 0,98-11-165,-420 6-729,490-15 5618,351-7-4629,-966 27 731,425 0-1051,-1328 27-312,1352-57 86,501 3-6375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08:17:35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24575,'5'1'0,"1"-1"0,-1 1 0,0 1 0,1-1 0,-1 1 0,0 0 0,0 0 0,0 0 0,0 1 0,0 0 0,-1 0 0,8 5 0,50 51 0,-49-45 0,29 28 0,-2 2 0,-3 1 0,50 78 0,-21-5 0,-35-59 0,55 76 0,-85-133 0,1 1 0,-1-1 0,1 1 0,0-1 0,0 0 0,1 1 0,-1-1 0,0 0 0,1-1 0,-1 1 0,1 0 0,-1-1 0,1 1 0,0-1 0,0 0 0,0 0 0,0 0 0,-1 0 0,1 0 0,0-1 0,1 1 0,-1-1 0,0 0 0,0 0 0,0 0 0,0-1 0,0 1 0,0 0 0,0-1 0,0 0 0,0 0 0,0 0 0,-1 0 0,1 0 0,0-1 0,0 1 0,-1-1 0,1 0 0,2-3 0,11-8 0,-1-1 0,0-1 0,-1-1 0,22-32 0,-17 23 0,289-389 0,-303 408-195,-1 1 0,1-1 0,0 1 0,1 0 0,-1 0 0,7-4 0,4 1-6631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3:49:36.3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657 1 24575,'-25'15'0,"0"1"0,1 2 0,-32 29 0,0 0 0,-270 240 0,289-253 0,-11 0 0,40-29 0,0 0 0,1 1 0,-1-1 0,1 1 0,-12 14 0,18-20 0,1 0 0,0 1 0,0-1 0,-1 1 0,1-1 0,0 1 0,0-1 0,0 1 0,0-1 0,0 0 0,0 1 0,0-1 0,0 1 0,0-1 0,0 1 0,0-1 0,0 1 0,0-1 0,0 1 0,0-1 0,0 1 0,1-1 0,-1 0 0,0 1 0,0-1 0,0 1 0,1-1 0,-1 0 0,0 1 0,1-1 0,-1 0 0,0 1 0,1-1 0,-1 0 0,0 1 0,1-1 0,0 0 0,19 12 0,-16-10 0,200 107 0,-166-86 0,-2 2 0,-1 1 0,43 42 0,104 120-1365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3:50:17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0 751 24575,'20'-17'0,"0"1"0,2 1 0,-1 0 0,2 2 0,0 1 0,33-13 0,-10 4 0,-15 6 0,68-33 0,114-73 0,-174 104 0,-35 16 0,1 0 0,0-1 0,-1 0 0,1 0 0,-1 0 0,0 0 0,0-1 0,0 0 0,7-5 0,-11 7 0,0 1 0,0-1 0,0 0 0,0 0 0,0 0 0,0 1 0,0-1 0,0 0 0,0 0 0,0 1 0,0-1 0,-1 0 0,1 0 0,0 1 0,-1-1 0,1 0 0,0 0 0,-1 1 0,1-1 0,-1 0 0,1 1 0,-1-1 0,1 1 0,-1-1 0,1 1 0,-1-1 0,0 1 0,1-1 0,-1 1 0,0-1 0,1 1 0,-1 0 0,-1-1 0,-34-19 0,28 15 0,-99-63 0,50 30 0,-80-40 0,133 76 0,-24-11 0,1-1 0,-48-33 0,20 14 68,42 26-427,0-1 1,1 0 0,-22-18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3:57:5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2744 24575,'1'-6'0,"0"0"0,1 0 0,-1 0 0,1 0 0,0 0 0,0 1 0,1-1 0,-1 1 0,1 0 0,7-9 0,-2 1 0,28-43 0,84-96 0,32-13-389,7 7-1,216-167 0,400-217-2146,-441 343 2456,7 14 1,8 16-1,569-192 1,-636 274-198,4 12 0,2 12 0,3 14 0,1 12 0,375 1 0,-330 51 690,-246-3-3332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3:59:5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24575,'26'30'0,"-1"0"0,-2 2 0,-1 1 0,27 55 0,-42-72 0,14 18 0,-20-33 0,0 0 0,1 0 0,-1 0 0,0-1 0,1 1 0,-1 0 0,1-1 0,-1 1 0,0-1 0,1 1 0,-1-1 0,1 0 0,0 0 0,-1 0 0,1 0 0,-1 0 0,1 0 0,-1 0 0,1 0 0,-1 0 0,1-1 0,-1 1 0,1-1 0,2 0 0,77-34 0,-2-3 0,75-49 0,-145 82 0,31-19-1365,-9 4-5461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4:09:40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5536 3280 24575,'-4'-11'0,"-1"0"0,-1 1 0,0 0 0,-1 0 0,-13-16 0,-5-9 0,-82-113 13,-200-214 1,-181-99-342,209 239-1170,-414-255 0,-364-107 540,589 362 625,-9 21 1,-610-169 0,811 303 3938,86 23-3325,156 35-7107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4:11:5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1 294 24575,'5'1'0,"0"0"0,1 1 0,-1-1 0,0 1 0,0 1 0,0-1 0,-1 1 0,1 0 0,5 4 0,10 5 0,134 80 0,-61-34 0,-88-55 0,-3-2 0,-1 0 0,0 0 0,0 0 0,1 0 0,-1 0 0,1-1 0,-1 1 0,1 0 0,-1-1 0,1 1 0,-1-1 0,1 0 0,0 1 0,-1-1 0,3 0 0,-2-2 0,0 1 0,-1-1 0,1 1 0,-1-1 0,1 0 0,-1 0 0,0 0 0,0 0 0,1 0 0,-2 0 0,1 0 0,0 0 0,1-3 0,51-124-48,85-183-1269,-125 289-5509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4:44:05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24575,'0'1230'0,"4"-1169"-1365,2-45-5461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4:44:28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24575,'5'1'0,"0"1"0,-1-1 0,1 1 0,0 0 0,-1 1 0,1-1 0,-1 1 0,0 0 0,0 0 0,0 1 0,4 3 0,4 3 0,32 30 0,-1 2 0,-1 1 0,67 95 0,-93-117 0,-12-16 0,-3-3 0,1 1 0,-1-1 0,1 0 0,0 0 0,0 0 0,0 0 0,0 0 0,0 0 0,1 0 0,2 1 0,-4-3 0,0 0 0,0 0 0,0-1 0,0 1 0,0 0 0,0-1 0,0 1 0,1 0 0,-1-1 0,0 1 0,0-1 0,-1 0 0,1 1 0,0-1 0,0 0 0,0 0 0,0 1 0,0-1 0,-1 0 0,1 0 0,0 0 0,-1 0 0,1 0 0,-1 0 0,1 0 0,-1 0 0,1-2 0,16-24 20,2 1 0,1 1 0,1 0 0,0 2 0,41-34 0,1 8-763,73-44 1,-111 77-6084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11:58:06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1 656 24575,'11'-9'0,"25"-21"0,26-21 0,23-19 0,17-14 0,7-3-2430,-6 5 2430,-11 7 0,-17 14 0,-19 17 579,-16 13-579,-14 11 0,-11 12 0,-9 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11:58:36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24575,'1'0'0,"2"0"0,0 0 0,0 0 0,0 0 0,0 0 0,0 0 0,0-1 0,0 0 0,0 1 0,0-1 0,0 0 0,0 0 0,4-3 0,-2 1 0,0 1 0,0 0 0,1 0 0,8-2 0,1 0 0,136-39 0,-144 41 0,4-2 0,-1 1 0,1 1 0,0 0 0,0 0 0,23 0 0,-34 2 0,-1 0 0,1 0 0,0 1 0,0-1 0,0 0 0,0 0 0,0 0 0,0 0 0,0 0 0,0 0 0,0 0 0,0 0 0,0 0 0,0 0 0,-1 0 0,1 0 0,0 0 0,0 0 0,0 0 0,0 0 0,0 0 0,0 0 0,0 0 0,0 1 0,0-1 0,0 0 0,0 0 0,0 0 0,0 0 0,0 0 0,0 0 0,0 0 0,0 0 0,0 0 0,0 0 0,0 0 0,0 1 0,0-1 0,0 0 0,0 0 0,0 0 0,0 0 0,0 0 0,0 0 0,0 0 0,0 0 0,0 0 0,0 0 0,0 0 0,0 1 0,0-1 0,0 0 0,0 0 0,1 0 0,-1 0 0,0 0 0,0 0 0,0 0 0,0 0 0,0 0 0,0 0 0,0 0 0,0 0 0,0 0 0,0 0 0,0 0 0,1 0 0,-11 7 0,1-1 0,1 3 0,0 1 0,-11 16 0,16-21 0,1 0 0,-1 1 0,1-1 0,0 1 0,0-1 0,1 1 0,-2 9 0,-8 228 0,13-228 0,0-10 0,1-10 0,-3 4-65,0-1 0,0 1 0,0 0 0,0-1 0,0 1 0,0-1 0,0 1 0,-1 0 0,1-1 0,0 1 0,-1-1 0,1 1 0,-1 0 0,0 0 0,1-1 0,-1 1 0,0 0 0,0 0 0,1 0 0,-2-1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9:08:49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 24575,'13'-4'0,"29"-5"0,37-2 0,38 1 0,38 3 0,25 2 0,33 3 0,26 0 0,14 2 0,11 4 0,2 2 0,6 4 0,-10 0 0,-15-2 0,-29-1 0,-52-3-8191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11:58:47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2191 1 24575,'-1535'32'-7453,"1481"-30"7383,-424 5-218,475-7 277,-28-1 736,-33-5 0,43 0 634,20 6-1277,1 0-1,0 0 1,0 0 0,-1 0 0,1 0-1,0 0 1,0 0 0,-1-1 0,1 1-1,0 0 1,0 0 0,0 0 0,-1-1-1,1 1 1,0 0 0,0 0 0,0 0-1,0-1 1,0 1 0,-1 0 0,1 0-1,0-1 1,0 1 0,0 0 0,0-1 30,1 1 0,-1-1 0,0 1 0,0 0 0,1-1 1,-1 1-1,0 0 0,1-1 0,-1 1 0,0 0 0,1 0 1,-1-1-1,1 1 0,-1 0 0,0 0 0,1 0 0,-1-1 1,1 1-1,0 0 0,7-2-192,-1 0 0,1 1 0,0 0 0,0 0 1,0 1-1,0 0 0,14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11:58:59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24575,'3'0'0,"-1"-1"0,0 0 0,0 1 0,1-1 0,-1 0 0,0 0 0,4-2 0,4-2 0,36-18 0,71-47 0,-72 41 0,66-31 0,-110 59-79,1 0-28,0 0 0,0 0 0,0 0 0,1 1-1,-1-1 1,0 0 0,0 1 0,0-1 0,1 1-1,-1 0 1,4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11:59:01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24575,'28'22'0,"0"1"0,42 47 0,-44-51 0,-18-11 0,0-1 0,1 0 0,13 9 0,-16-12 0,0 1 0,8 7 0,-12-11 0,-1 1 0,1 0 0,-1 0 0,1 0 0,-1 0 0,1 0 0,-1 0 0,0 0 0,0 0 0,0 1 0,1 2 0,-3-4-34,-1-3 118,-1-2-1499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11:59:08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1104 24575,'3'-5'0,"1"-1"0,-1 1 0,9-9 0,0-1 0,252-313-1562,301-360-916,-531 646 4504,-36 43-905,-9 7-104,-13 11-2506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11:59:24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24575,'4'-3'0,"0"-1"0,1 2 0,-1-1 0,1 0 0,0 1 0,0 0 0,0 0 0,0 1 0,0-1 0,0 1 0,1 0 0,-1 0 0,9 1 0,6-1 0,-1-2 0,0 1 0,27-9 0,-34 8 0,1-1 0,-1 0 0,21-10 0,5-2 0,-37 15 0,0 1 0,-1 0 0,1-1 0,0 1 0,0 0 0,0 0 0,0 0 0,0-1 0,0 1 0,0 0 0,0 0 0,0 0 0,0 1 0,1-1 0,-2 0 0,0 0 0,0 0 0,0 1 0,1-1 0,-1 0 0,0 0 0,0 0 0,0 1 0,0-1 0,1 0 0,-1 0 0,0 1 0,0-1 0,0 0 0,0 0 0,0 1 0,0-1 0,0 0 0,0 0 0,0 1 0,0-1 0,0 0 0,0 0 0,0 1 0,0-1 0,0 0 0,0 1 0,0-1 0,0 0 0,0 0 0,-1 1 0,-1 4 0,0-1 0,-1 1 0,-5 8 0,1-3 0,6-7 0,0 0 0,0 0 0,0 0 0,0 0 0,1 0 0,-1 1 0,1-1 0,0 0 0,0 0 0,0 5 0,1 3 0,5 18 0,0-2 0,4 26 0,-5-29 0,-1-1 0,2 43 0,-8-48-1365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11:59:3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0 685 24575,'36'-74'-32,"61"-94"-1,-74 130-86,53-84-746,78-135 1081,-144 232-77,-14 29-251,1 1 0,0 0 1,0 0-1,0 1 0,-4 10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11:59:35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24575,'8'-7'0,"1"0"0,16-8 0,7-6 0,-10 5 0,98-73 0,-95 74 0,40-18 0,-56 28 0,-4 2 0,-5 14 0,-10 26 0,6-25 0,-4 21 0,8-29 0,-1 1 0,1-1 0,0 1 0,0-1 0,1 1 0,0-1 0,-1 1 0,3 6 0,3 3 0,0 0 0,1 0 0,13 19 0,-9-16 0,10 23 0,-19-34 0,1 0 0,-1 0 0,0 1 0,-1-1 0,0 0 0,0 1 0,1 12 0,-2-18-97,-1 0 36,1 0 1,0 0-1,0-1 1,0 1 0,0 0-1,0 0 1,0 0 0,0 0-1,0-1 1,1 1 0,-1 0-1,0 0 1,0 0-1,1-1 1,-1 1 0,1 0-1,-1 0 1,0-1 0,1 1-1,0 0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11:59:4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1810 100 24575,'-146'4'0,"36"-1"0,-513-3-2847,-2-38 2984,588 35-105,-81-11 73,88 9-79,-52-15 0,78 19-36,-17-7-63,20 8 95,0-1-1,0 1 0,1 0 0,-1-1 0,0 1 1,0-1-1,1 1 0,-1-1 0,0 1 0,1-1 1,-1 1-1,1-1 0,-1 0 0,0 1 0,1-1 1,0 0-1,-1 0 0,1 1 0,-1-3 0,1 3 28,0 0 0,0-1 0,0 1 0,0 0 0,0 0 0,1-1 0,-1 1 0,0 0 0,0 0 0,0-1 0,1 1-1,-1 0 1,0 0 0,0 0 0,1-1 0,-1 1 0,0 0 0,0 0 0,1 0 0,-1 0 0,0-1 0,0 1 0,1 0 0,-1 0-1,0 0 1,1 0 0,-1 0 0,0 0 0,1 0 0,-1 0 0,0 0 0,1 0 0,-1 0 0,0 0 0,0 0 0,1 0 0,-1 0-1,0 1 1,1-1 0,-1 0 0,1 0 0,13 4 76,50 21-1490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12:00:0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24575,'10'-1'0,"16"-5"0,15-5 0,11-2 0,2 0 0,1 0 0,-6 0 0,-5 2 0,-9 2 0,-8 2 0,-9 5 0,-8 3 0,-8 1 0,-3 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12:00:11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24575,'5'6'0,"0"1"0,0-1 0,6 12 0,-7-11 0,1 0 0,0 0 0,7 8 0,12 8 0,50 35 0,-40-32 0,-24-19 0,-1 0 0,0 0 0,-1 1 0,0 1 0,0 0 0,12 16 0,-16-17-84,1-1 282,-9-16-1677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9:08:49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 24575,'13'-4'0,"29"-5"0,37-2 0,38 1 0,38 3 0,25 2 0,33 3 0,26 0 0,14 2 0,11 4 0,2 2 0,6 4 0,-10 0 0,-15-2 0,-29-1 0,-52-3-8191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12:00:34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1 521 24575,'0'-12'0,"3"-16"0,2-20 0,2-11 0,3-9 0,0-1 0,-1 5 0,-3 10 0,-1 10 0,-3 11 0,0 10 0,-1 10 0,0 8 0,-1 7 0,1 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12:00:36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24575,'0'-1'0,"0"0"0,0 0 0,1 0 0,-1 0 0,0 0 0,1 1 0,-1-1 0,1 0 0,-1 0 0,1 0 0,-1 0 0,1 1 0,0-1 0,1-1 0,13-11 0,-10 9 0,28-22 0,-19 16 0,-2-1 0,23-22 0,-31 28 0,0-1 0,0 0 0,3-8 0,9-13 0,4-7 0,-20 35 0,0-1 0,0 0 0,0 0 0,0 0 0,0 0 0,0 0 0,0 0 0,0 0 0,0 0 0,1 0 0,-1 0 0,0 0 0,0 0 0,0 0 0,0 0 0,0 0 0,0 0 0,0 1 0,0-1 0,0 0 0,0 0 0,0 0 0,0 0 0,0 0 0,0 0 0,0 0 0,0 0 0,0 0 0,0 0 0,1 0 0,-1 0 0,0 0 0,0 0 0,0 0 0,0 0 0,0 0 0,0 0 0,0 0 0,0 0 0,0 0 0,0 0 0,0 0 0,0 0 0,0 0 0,0 0 0,1 0 0,-1 0 0,0 0 0,0 0 0,0 0 0,0-1 0,0 1 0,0 0 0,0 0 0,0 0 0,0 0 0,0 0 0,0 0 0,0 0 0,0 0 0,0 0 0,0 0 0,0 0 0,0 0 0,0 0 0,0 0 0,0 0 0,0 0 0,0-1 0,2 10 0,-2 10 0,0-10 0,-1 0 0,2 0 0,-1 0 0,2 0 0,-1 0 0,1 0 0,4 13 0,-2-13 0,-1 0 0,1 0 0,1 0 0,0-1 0,0 1 0,1-1 0,0 0 0,0-1 0,0 0 0,1 0 0,13 10 0,-12-14 120,-8-3-156,0-1 0,1 1-1,-1 0 1,0 0 0,0 0 0,0 0-1,0 0 1,1 0 0,-1 0 0,0 0 0,0-1-1,0 1 1,0 0 0,0 0 0,0 0-1,1 0 1,-1-1 0,0 1 0,0 0 0,0 0-1,0 0 1,0 0 0,0-1 0,0 1-1,0 0 1,0 0 0,0 0 0,0-1 0,0 1-1,0 0 1,0 0 0,0 0 0,0 0 0,0-1-1,0 1 1,0 0 0,0 0 0,0 0-1,0-1 1,0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12:00:3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24575,'357'14'-877,"-3"19"-1,-337-32 879,197 24 130,-4 13 91,-201-36-175,-5-1-44,0 0 0,0 0-1,0 0 1,0 1 0,0-1 0,0 1 0,3 2 0,-6-4 4,-1 0-1,0 0 1,0 0 0,0 0-1,0 1 1,0-1-1,0 0 1,0 0-1,0 0 1,0 0 0,0 0-1,0 0 1,1 0-1,-1 0 1,0 0 0,0 0-1,0 0 1,0 0-1,0 0 1,0 0-1,0 1 1,0-1 0,0 0-1,0 0 1,0 0-1,0 0 1,0 0 0,0 0-1,0 0 1,0 0-1,0 0 1,0 1-1,0-1 1,0 0 0,0 0-1,0 0 1,0 0-1,0 0 1,0 0 0,0 0-1,0 0 1,0 0-1,0 0 1,0 1-1,0-1 1,0 0 0,-1 0-1,-4 2 817,-8-1-1996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12:00:39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24575,'11'23'0,"-1"0"0,0 1 0,-2 0 0,9 41 0,-16-61 0,0-1 0,0 0 0,1 1 0,-1-1 0,5 5 0,1 4 0,-7-12 0,0 1 0,1-1 0,-1 1 0,0-1 0,0 1 0,1-1 0,-1 1 0,0-1 0,0 1 0,0-1 0,1 1 0,-1-1 0,0 1 0,0-1 0,0 1 0,0-1 0,0 1 0,0-1 0,0 1 0,0-1 0,0 1 0,0-1 0,0 1 0,-1-1 0,1 1 0,0-1 0,0 1 0,0-1 0,-1 1 0,1-1 0,0 1 0,-1-1 0,1 0 0,0 1 0,-1-1 0,1 1 0,0-1 0,-1 0 0,1 1 0,-1-1 0,1 0 0,-1 0 0,1 1 0,-1-1 0,1 0 0,-1 0 0,-7 5 0,-7 7 0,-23 23 0,28-25 0,0 0 0,-1-1 0,0 0 0,-22 13 0,29-20 0,1 1 0,-1-1 0,0 1 0,1 0 0,-1 0 0,1 0 0,0 0 0,0 1 0,0-1 0,1 1 0,-1 0 0,1 0 0,-4 8 0,6-12 0,0 0 0,0-1 0,0 1 0,0 0 0,0 0 0,0 0 0,0 0 0,0 0 0,0 0 0,0 0 0,0 0 0,0 0 0,0 0 0,0 0 0,0 0 0,0 0 0,0 0 0,0 0 0,0 0 0,0 0 0,0 0 0,0 0 0,0 0 0,0 0 0,0 0 0,0 0 0,0 0 0,0 0 0,0 0 0,0 0 0,-1 0 0,1 0 0,0 0 0,0 0 0,0 0 0,0 0 0,0 0 0,0 0 0,0 0 0,0 1 0,1-7 0,1-7 0,2-3-1365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12:00:43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1562 1 24575,'-85'19'0,"-27"7"0,-47 9-546,-203 39-3970,-187 18 3504,424-77 1644,89-12-311,-49-3 0,80-1-332,2 2 51,1-1-1,-1 0 0,0-1 0,0 1 1,0-1-1,0 1 0,0-1 0,0 0 1,0 0-1,0 0 0,1 0 0,-4-2 1,6 3 42,0 0 0,0-1 0,-1 1 0,1 0 0,0 0 0,0 0 0,-1-1 0,1 1 0,0 0 0,0-1 0,0 1 1,-1 0-1,1 0 0,0-1 0,0 1 0,0 0 0,0-1 0,0 1 0,0 0 0,0-1 0,0 1 0,-1 0 0,1-1 0,0 1 1,0 0-1,1-1 0,-1 1 0,0-1 0,0 0 11,0 1 0,1-1 0,-1 1 0,1-1-1,-1 1 1,1-1 0,-1 1 0,1-1 0,-1 1 0,1-1 0,-1 1 0,1 0 0,0-1 0,1 0-25,0 0-1,1 0 1,-1 1 0,0-1 0,0 0-1,0 1 1,0 0 0,3-1 0,-3 1-67,-1 1 0,1-1 1,0 1-1,0-1 0,-1 1 1,1-1-1,2 2 0,-3-1-1,0-1 0,0 1 0,0 0 0,0-1 0,1 0 0,-1 1 0,0-1 0,0 0 0,1 0 0,-1 1 0,0-1-1,0 0 1,1 0 0,-1 0 0,2-1 0,4-1-1365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12:00:4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24575,'3'-4'0,"0"0"0,0 1 0,0 0 0,0 0 0,1 0 0,0 0 0,-1 0 0,1 1 0,0 0 0,0 0 0,0 0 0,1 0 0,7-2 0,0 0 0,-3 0 0,0-1 0,9-6 0,4-2 0,-3 3 0,-2-2 0,1 1 0,22-22 0,2 1-1365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12:00:49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24575,'18'16'0,"-3"-1"0,23 16 0,2-1 0,49 26 0,-69-50 0,-18-6 0,0 1 0,-1-1 0,1 0 0,0 1 0,0-1 0,-1 1 0,1 0 0,0-1 0,-1 1 0,1 0 0,-1 0 0,1 0 0,-1 0 0,1 0 0,1 3 0,-1-2-104,1 3 332,-2-4-590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12:01:56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1020 24575,'-75'-80'0,"4"-3"0,3-4 0,5-2 0,-54-99 0,103 161 0,1-1 0,1 0 0,-14-51 0,15 32 0,-8-79 0,15 86 0,-14-55 0,18 93 0,-1 0 0,0-1 0,0 1 0,0 0 0,-1 0 0,1 0 0,-2-2 0,3 4 0,0 0 0,-1-1 0,1 1 0,0 0 0,0 0 0,0-1 0,-1 1 0,1 0 0,0 0 0,0 0 0,-1 0 0,1-1 0,0 1 0,-1 0 0,1 0 0,0 0 0,0 0 0,-1 0 0,1 0 0,0 0 0,-1 0 0,0 0 0,1 0 0,0 0 0,-1 1 0,1-1 0,0 0 0,-1 1 0,1-1 0,0 0 0,-1 1 0,1-1 0,0 1 0,0-1 0,0 0 0,-1 1 0,1-1 0,0 1 0,0-1 0,0 1 0,0-1 0,0 1 0,0-1 0,0 1 0,-1 3-105,1 0 0,-1-1 0,1 1 0,0 0 0,0 0 0,1 0 0,-1 0 0,1 0 0,0-1 0,0 1 0,0 0 0,2 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12:01:58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0 292 24575,'5'-25'0,"-2"12"0,1-7 0,1 0 0,11-32 0,15-52 0,-27 90 0,-2 4 0,0 0 0,0-11 0,-2 21 0,0 0 0,0 0 0,0 0 0,0 0 0,0 0 0,0-1 0,0 1 0,0 0 0,0 0 0,0 0 0,0 0 0,0 0 0,0 0 0,0 0 0,1 0 0,-1-1 0,0 1 0,0 0 0,0 0 0,0 0 0,0 0 0,0 0 0,0 0 0,0 0 0,0 0 0,0 0 0,0 0 0,0 0 0,1 0 0,-1-1 0,0 1 0,0 0 0,0 0 0,0 0 0,0 0 0,0 0 0,0 0 0,0 0 0,1 0 0,-1 0 0,0 0 0,0 0 0,0 0 0,0 0 0,0 0 0,6 4 0,7 9 0,-12-12 0,16 16 0,34 25 0,-11-9 0,-32-26 0,-1 1 0,0 0 0,9 14 0,2 2 0,-15-21 0,0 0 0,0-1 0,0 1 0,0-1 0,1 1 0,5 2 0,13 9 0,-15-8-273,-1 1 0,1-1 0,-2 1 0,6 8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12:02:24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79 976 24575,'-25'-347'0,"5"146"0,16 130 0,-5-57 0,2 49 0,-3-30 0,9 105 0,0 2 0,1 0 0,-1 0 0,1 0 0,0 0 0,0 0 0,-1 0 0,1 0 0,1 0 0,-1 0 0,0 0 0,0 0 0,1 0 0,-1 0 0,1 0 0,0 0 0,1-2 0,-4 4-1365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08:10:34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181 1 24575,'-5'4'0,"0"1"0,0-1 0,0 1 0,0 1 0,1-1 0,0 1 0,1-1 0,-1 1 0,1 0 0,0 1 0,-3 7 0,0-1 0,-16 34 0,2 2 0,2 0 0,3 1 0,1 0 0,3 1 0,2 0 0,2 1 0,3 0 0,1 0 0,7 74 0,-2-113 0,1 1 0,0-1 0,1 0 0,0 0 0,1 0 0,1 0 0,0-1 0,0 0 0,1 0 0,17 20 0,15 33-1365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12:02:29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1 409 24575,'0'-5'0,"1"1"0,0-1 0,1 1 0,-1 0 0,1-1 0,-1 1 0,5-6 0,1-5 0,46-100 0,-35 80 0,-2 0 0,19-62 0,-25 70 0,2-4 0,-12 30 0,0 0 0,0 1 0,0-1 0,0 1 0,0-1 0,0 1 0,0-1 0,1 1 0,-1-1 0,0 1 0,0-1 0,1 1 0,-1-1 0,0 1 0,1-1 0,-1 1 0,0 0 0,1-1 0,-1 1 0,1 0 0,-1-1 0,0 1 0,1 0 0,-1-1 0,2 1 0,-2 0 0,1 0 0,0 0 0,-1 0 0,1 0 0,-1 1 0,1-1 0,0 0 0,-1 0 0,1 1 0,-1-1 0,1 0 0,-1 1 0,1-1 0,-1 1 0,1-1 0,-1 1 0,0-1 0,1 1 0,2 3 0,0 0 0,-1 0 0,1 0 0,2 7 0,3 12 0,9 41 0,-15-56 0,1 1 0,0-1 0,1 1 0,0-1 0,0 0 0,9 13 0,37 40 0,4-8 0,4 4 0,-56-53-1365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12:00:25.070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0 990 24575,'36'-53'0,"69"-80"0,11 17 0,47-54 0,302-343 0,-463 508-80,-10 11 280,-14 10-1685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12:00:27.227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 81 24575,'8'-5'0,"1"0"0,1 0 0,-1 1 0,16-6 0,-13 6 0,92-35 0,-101 37 0,0 1 0,1 0 0,-1 0 0,0 0 0,0 0 0,0 0 0,1 1 0,-1 0 0,0-1 0,7 2 0,-9-1 0,-1 0 0,1 0 0,-1 1 0,1-1 0,-1 0 0,1 1 0,-1-1 0,0 0 0,1 1 0,-1-1 0,1 0 0,-1 1 0,0-1 0,1 1 0,-1-1 0,0 1 0,0-1 0,1 1 0,-1-1 0,0 1 0,0-1 0,0 1 0,0-1 0,0 1 0,0-1 0,1 1 0,-1 0 0,0-1 0,-1 1 0,1-1 0,0 1 0,0-1 0,0 2 0,-6 20 0,4-17 0,-2 10 0,2 0 0,0 1 0,1-1 0,0 0 0,3 24 0,-1 2 0,-1-36 0,0 0 0,0 0 0,-1 0 0,0-1 0,-2 8 0,3-11-97,0 0-1,-1-1 1,1 1-1,0 0 1,0 0-1,0 0 1,0 0-1,0-1 1,0 1-1,0 0 1,0 0-1,0 0 0,1 0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12:00:54.586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0 954 24575,'381'-213'-415,"16"31"-936,-369 170 1372,525-220-1941,-21 10 1681,-397 167 3805,-107 45-3454,1 1 1,52-9 0,-78 18-308,-1 0 0,0 0 0,1 0 0,-1 0 0,0 1 0,4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12:00:56.430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 0 24575,'85'5'0,"-4"-1"0,-36-4 0,34 0 0,-76 1 0,0-1 0,-1 1 0,1-1 0,0 1 0,-1 0 0,5 2 0,-6-3 0,-1 0 0,0 0 0,1 0 0,-1 1 0,0-1 0,1 0 0,-1 0 0,0 1 0,0-1 0,1 0 0,-1 0 0,0 1 0,0-1 0,0 0 0,0 1 0,1-1 0,-1 0 0,0 0 0,0 1 0,0-1 0,0 0 0,0 2 0,0-2 0,0 1 0,0-1 0,0 1 0,-1-1 0,1 1 0,0-1 0,-1 1 0,1-1 0,0 1 0,-1-1 0,1 1 0,-1-1 0,1 0 0,-1 1 0,1-1 0,-1 1 0,1-1 0,-1 1 0,-9 6 0,0 1 0,1 1 0,0 0 0,0 0 0,1 1 0,-12 19 0,10-15 0,-35 60 0,15-22 0,29-51 0,0 1 0,0 0 0,0 0 0,0-1 0,-1 1 0,1-1 0,0 1 0,-1-1 0,1 1 0,-1-1 0,-2 2 0,4-3-1,0 0 0,0 0-1,0 0 1,0 0-1,0 0 1,-1 0 0,1 0-1,0 0 1,0 0 0,0 0-1,0 0 1,0 0 0,0 0-1,0 0 1,0 0 0,0 0-1,0 0 1,0 0 0,0 0-1,0 0 1,0 0-1,0-1 1,0 1 0,0 0-1,0 0 1,0 0 0,-1 0-1,1 0 1,0 0 0,0 0-1,0 0 1,0 0 0,0 0-1,0 0 1,0 0-1,0 0 1,0 0 0,0 0-1,0 0 1,0 0 0,0 0-1,0 0 1,0 0 0,0 0-1,0 0 1,0-1 0,0 1-1,0 0 1,0 0-1,0 0 1,0 0 0,0 0-1,0 0 1,0 0 0,0 0-1,0 0 1,2-5 193,4-4-1672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3:59:57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24575,'5'14'0,"10"35"0,7 46 0,22 87 0,13 81 0,10 45 0,-6 37-1703,-9 41 1703,-14-26 0,-12-40 0,-7-41 0,-7-56 300,-5-61-300,-4-58-6788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4:01:5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24575,'26'16'0,"0"2"0,-1 0 0,-1 2 0,-1 1 0,40 46 0,-19-20 0,89 104 0,-132-151 0,0 1 0,-1 0 0,1-1 0,0 1 0,0-1 0,0 1 0,0 0 0,0-1 0,-1 0 0,1 1 0,0-1 0,0 0 0,0 1 0,0-1 0,0 0 0,0 0 0,0 0 0,0 0 0,0 0 0,0 0 0,0 0 0,0 0 0,0 0 0,0 0 0,0-1 0,0 1 0,0 0 0,0-1 0,0 1 0,0-1 0,0 1 0,0-1 0,0 0 0,27-28 0,-26 26 0,19-23-76,77-99-569,173-170 1,-231 259-6182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08:09:32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243 9 24575,'-1'-1'0,"1"1"0,-1-1 0,0 0 0,1 1 0,-1-1 0,0 0 0,0 1 0,0-1 0,0 1 0,0-1 0,1 1 0,-1 0 0,0-1 0,0 1 0,0 0 0,0 0 0,0 0 0,0-1 0,0 1 0,0 0 0,0 0 0,0 1 0,-2-1 0,-25 1 0,20 0 0,0 1 0,0 1 0,0-1 0,0 1 0,1 0 0,-1 1 0,1 0 0,0 0 0,0 1 0,0 0 0,1 0 0,0 0 0,0 1 0,0 0 0,1 0 0,-1 1 0,1-1 0,1 1 0,-5 9 0,1-2 0,1 0 0,0 0 0,1 1 0,0 0 0,2 1 0,0-1 0,0 1 0,-2 31 0,6-32 0,-1-8 0,0-1 0,0 1 0,1-1 0,0 1 0,0 0 0,0-1 0,1 1 0,0-1 0,1 1 0,-1-1 0,1 1 0,0-1 0,1 0 0,0 0 0,0 0 0,0 0 0,6 8 0,7 2 0,0 0 0,1-2 0,22 16 0,-32-26 0,1 1 0,0-1 0,-1-1 0,2 0 0,-1 0 0,0 0 0,1-1 0,-1-1 0,1 1 0,-1-1 0,13 0 0,47-3-1365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08:09:36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258 426 24575,'-40'1'0,"32"1"0,1-2 0,-1 1 0,0-1 0,0-1 0,0 1 0,1-1 0,-1 0 0,0-1 0,1 0 0,-1 0 0,1-1 0,0 0 0,0 0 0,-10-6 0,12 6 0,0 1 0,0-2 0,0 1 0,0-1 0,1 1 0,-1-1 0,1 0 0,0-1 0,0 1 0,0-1 0,1 0 0,0 0 0,0 0 0,0 0 0,0 0 0,1-1 0,0 1 0,0-1 0,0 0 0,-1-9 0,-3-18 0,1 11 0,2 0 0,-1-23 0,3 39 0,1 1 0,0 0 0,1 0 0,0-1 0,-1 1 0,1 0 0,1 0 0,-1 0 0,1 0 0,0 0 0,0 0 0,1 0 0,5-8 0,1 2 0,0 1 0,0 0 0,1 1 0,1 0 0,0 0 0,13-8 0,-19 14 0,0 0 0,0 1 0,0-1 0,1 1 0,-1 0 0,0 1 0,1-1 0,0 1 0,-1 0 0,1 0 0,0 1 0,-1 0 0,1 0 0,0 0 0,-1 0 0,1 1 0,10 3 0,-9-1 0,-1 0 0,1 0 0,-1 1 0,0 0 0,0 0 0,0 0 0,-1 1 0,1 0 0,-1 0 0,0 1 0,-1-1 0,1 1 0,-1 0 0,0 0 0,-1 1 0,1-1 0,-1 1 0,3 10 0,0 0 0,-1 0 0,-1 1 0,0-1 0,-2 1 0,0 0 0,0 25 0,-3-32-106,2-6 36,0 1 0,-1-1 0,0 1 0,-1-1 0,1 1 0,-1-1 0,0 0 0,0 0 0,-1 1 1,1-1-1,-1 0 0,0 0 0,-1 0 0,1 0 0,-1-1 0,0 1 0,-7 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08:09:38.7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2 475 24575,'0'-45'0,"-1"-50"0,4 0 0,19-118 0,-22 211 0,1 1 0,0-1 0,0 0 0,-1 1 0,1 0 0,0-1 0,0 1 0,1-1 0,-1 1 0,0 0 0,0 0 0,1 0 0,-1 0 0,0 0 0,1 0 0,-1 0 0,1 0 0,0 1 0,-1-1 0,1 0 0,-1 1 0,1-1 0,0 1 0,0 0 0,-1 0 0,1-1 0,0 1 0,-1 0 0,1 0 0,0 1 0,0-1 0,-1 0 0,1 1 0,2 0 0,68 18 0,-65-17 0,2 2 0,-1 0 0,1 0 0,-1 1 0,0 0 0,0 1 0,-1-1 0,0 2 0,0-1 0,0 1 0,-1 0 0,0 0 0,0 0 0,-1 1 0,8 14 0,-10-18 0,-1 1 0,1-1 0,-1 1 0,0 0 0,-1 0 0,1 0 0,-1 0 0,0 1 0,0-1 0,-1 0 0,1 0 0,-1 1 0,0-1 0,-1 0 0,1 0 0,-1 1 0,0-1 0,-1 0 0,1 0 0,-1 0 0,0 0 0,0 0 0,0-1 0,-1 1 0,1-1 0,-1 1 0,-6 5 0,5-6 0,0 0 0,-1 0 0,0 0 0,0-1 0,0 1 0,0-1 0,-1-1 0,1 1 0,-1-1 0,1 0 0,-1 0 0,0-1 0,0 1 0,0-1 0,0-1 0,0 1 0,-9-1 0,-18 3 0,61 34 0,53 67-50,-53-65-1265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08:09:51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24575,'0'448'-1365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Shell/PowerShell/blob/918bb8c952af1d461abfc98bc709a1d359168a1c/src/System.Management.Automation/utils/ClrFacade.cs#L56-L61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Shell/PowerShell/blob/918bb8c952af1d461abfc98bc709a1d359168a1c/src/System.Management.Automation/utils/ClrFacade.cs#L56-L61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reading:</a:t>
            </a:r>
          </a:p>
          <a:p>
            <a:r>
              <a:rPr lang="en-US" dirty="0"/>
              <a:t>https://learn.microsoft.com/en-us/dotnet/core/dependency-loading/loading-managed</a:t>
            </a:r>
          </a:p>
          <a:p>
            <a:r>
              <a:rPr lang="en-US" dirty="0"/>
              <a:t>https://learn.microsoft.com/en-us/dotnet/core/dependency-loading/understanding-assemblyloadcontext#type-conversion-issues</a:t>
            </a:r>
          </a:p>
          <a:p>
            <a:r>
              <a:rPr lang="en-US" dirty="0"/>
              <a:t>https://learn.microsoft.com/en-gb/powershell/scripting/dev-cross-plat/resolving-dependency-conflicts?view=powershell-7.2#assembly-resolving-handler-for-side-by-side-loading</a:t>
            </a:r>
          </a:p>
          <a:p>
            <a:endParaRPr lang="en-US" dirty="0"/>
          </a:p>
          <a:p>
            <a:r>
              <a:rPr lang="en-GB" dirty="0">
                <a:hlinkClick r:id="rId3"/>
              </a:rPr>
              <a:t>https://github.com/PowerShell/PowerShell/blob/918bb8c952af1d461abfc98bc709a1d359168a1c/src/System.Management.Automation/utils/ClrFacade.cs#L56-L61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5520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RequiredAssemblies</a:t>
            </a:r>
            <a:r>
              <a:rPr lang="en-US" dirty="0"/>
              <a:t> is processed before the Resolving handler has been registered and is more commonly used by script modules compared to binary modules.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88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410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code to help:</a:t>
            </a:r>
          </a:p>
          <a:p>
            <a:r>
              <a:rPr lang="en-US" dirty="0"/>
              <a:t># Reference the default ALC</a:t>
            </a:r>
          </a:p>
          <a:p>
            <a:r>
              <a:rPr lang="en-US" dirty="0"/>
              <a:t>[</a:t>
            </a:r>
            <a:r>
              <a:rPr lang="en-US" dirty="0" err="1"/>
              <a:t>System.Runtime.Loader.AssemblyLoadContext</a:t>
            </a:r>
            <a:r>
              <a:rPr lang="en-US" dirty="0"/>
              <a:t>]::Default</a:t>
            </a:r>
          </a:p>
          <a:p>
            <a:r>
              <a:rPr lang="en-US" dirty="0"/>
              <a:t># See which ALCs exist right now</a:t>
            </a:r>
          </a:p>
          <a:p>
            <a:r>
              <a:rPr lang="en-US" dirty="0"/>
              <a:t>[</a:t>
            </a:r>
            <a:r>
              <a:rPr lang="en-US" dirty="0" err="1"/>
              <a:t>System.Runtime.Loader.AssemblyLoadContext</a:t>
            </a:r>
            <a:r>
              <a:rPr lang="en-US" dirty="0"/>
              <a:t>]::All | % Name</a:t>
            </a:r>
          </a:p>
          <a:p>
            <a:r>
              <a:rPr lang="en-US" dirty="0"/>
              <a:t># Find out which ALC an assembly is loaded in by name</a:t>
            </a:r>
          </a:p>
          <a:p>
            <a:r>
              <a:rPr lang="en-US" dirty="0"/>
              <a:t>[</a:t>
            </a:r>
            <a:r>
              <a:rPr lang="en-US" dirty="0" err="1"/>
              <a:t>System.Runtime.Loader.AssemblyLoadContext</a:t>
            </a:r>
            <a:r>
              <a:rPr lang="en-US" dirty="0"/>
              <a:t>]::</a:t>
            </a:r>
            <a:r>
              <a:rPr lang="en-US" dirty="0" err="1"/>
              <a:t>GetLoadContext</a:t>
            </a:r>
            <a:r>
              <a:rPr lang="en-US" dirty="0"/>
              <a:t>(([</a:t>
            </a:r>
            <a:r>
              <a:rPr lang="en-US" dirty="0" err="1"/>
              <a:t>System.Runtime.Loader.AssemblyLoadContext</a:t>
            </a:r>
            <a:r>
              <a:rPr lang="en-US" dirty="0"/>
              <a:t>]::</a:t>
            </a:r>
            <a:r>
              <a:rPr lang="en-US" dirty="0" err="1"/>
              <a:t>All.Assemblies</a:t>
            </a:r>
            <a:r>
              <a:rPr lang="en-US" dirty="0"/>
              <a:t> | Where-Object Location -like ‘*YourAssemblyName.dll'))</a:t>
            </a:r>
          </a:p>
          <a:p>
            <a:endParaRPr lang="en-US" dirty="0"/>
          </a:p>
          <a:p>
            <a:r>
              <a:rPr lang="en-US" dirty="0"/>
              <a:t>More reading:</a:t>
            </a:r>
          </a:p>
          <a:p>
            <a:endParaRPr lang="en-US" dirty="0"/>
          </a:p>
          <a:p>
            <a:r>
              <a:rPr lang="en-US" dirty="0"/>
              <a:t>https://pipe.how/get-assemblyloadcontext/</a:t>
            </a:r>
          </a:p>
          <a:p>
            <a:endParaRPr lang="en-US" dirty="0"/>
          </a:p>
          <a:p>
            <a:r>
              <a:rPr lang="en-US" dirty="0"/>
              <a:t>https://learn.microsoft.com/en-us/dotnet/core/</a:t>
            </a:r>
            <a:r>
              <a:rPr lang="en-US" b="0" dirty="0"/>
              <a:t>dependency-loading</a:t>
            </a:r>
            <a:r>
              <a:rPr lang="en-US" dirty="0"/>
              <a:t>/loading-managed</a:t>
            </a:r>
          </a:p>
          <a:p>
            <a:r>
              <a:rPr lang="en-US" dirty="0"/>
              <a:t>https://learn.microsoft.com/en-us/dotnet/core/dependency-loading/understanding-assemblyloadcontext#type-conversion-issues</a:t>
            </a:r>
          </a:p>
          <a:p>
            <a:r>
              <a:rPr lang="en-US" dirty="0"/>
              <a:t>https://learn.microsoft.com/en-gb/powershell/scripting/dev-cross-plat/resolving-dependency-conflicts?view=powershell-7.2#assembly-resolving-handler-for-side-by-side-loading</a:t>
            </a:r>
          </a:p>
          <a:p>
            <a:r>
              <a:rPr lang="en-GB" dirty="0">
                <a:hlinkClick r:id="rId3"/>
              </a:rPr>
              <a:t>https://github.com/PowerShell/PowerShell/blob/918bb8c952af1d461abfc98bc709a1d359168a1c/src/System.Management.Automation/utils/ClrFacade.cs#L56-L61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https://devblogs.microsoft.com/powershell/resolving-powershell-module-assembly-dependency-conflicts/</a:t>
            </a:r>
          </a:p>
          <a:p>
            <a:r>
              <a:rPr lang="en-US" dirty="0"/>
              <a:t>https://github.com/PowerShell/PowerShell/pull/16889</a:t>
            </a:r>
          </a:p>
          <a:p>
            <a:r>
              <a:rPr lang="en-US" dirty="0"/>
              <a:t>https://github.com/PowerShell/PowerShell/issues/12920</a:t>
            </a:r>
          </a:p>
          <a:p>
            <a:r>
              <a:rPr lang="en-US" dirty="0"/>
              <a:t>https://github.com/PowerShell/PowerShell/blob/25bc64f4b05b4a38858c300864c8f902d6977cc3/src/System.Management.Automation/engine/ExecutionContext.cs#L1281</a:t>
            </a:r>
          </a:p>
          <a:p>
            <a:r>
              <a:rPr lang="en-US" dirty="0"/>
              <a:t>https://gist.github.com/axelheer/bf7d7f94f59990191363ad2a9f3bf45e</a:t>
            </a:r>
          </a:p>
          <a:p>
            <a:r>
              <a:rPr lang="en-US" dirty="0"/>
              <a:t>https://github.com/PowerShell/PowerShell/issues/2083</a:t>
            </a:r>
          </a:p>
          <a:p>
            <a:r>
              <a:rPr lang="en-US" dirty="0"/>
              <a:t>https://github.com/PowerShell/PowerShell/tree/master/test/tools/TestAlc</a:t>
            </a:r>
          </a:p>
          <a:p>
            <a:r>
              <a:rPr lang="en-US" dirty="0"/>
              <a:t>https://github.com/daxian-dbw/PowerShell-ALC-Samples/tree/main/Resolving-Event-with-ALC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490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438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3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7.sv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28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8534139" y="6352824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@PalmEmanuel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4EFC643-B142-5E19-1256-9DEB7A5AACE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3142" y="6365233"/>
            <a:ext cx="360064" cy="35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  <p:pic>
        <p:nvPicPr>
          <p:cNvPr id="15" name="Image 9">
            <a:extLst>
              <a:ext uri="{FF2B5EF4-FFF2-40B4-BE49-F238E27FC236}">
                <a16:creationId xmlns:a16="http://schemas.microsoft.com/office/drawing/2014/main" id="{6A3A3C39-452D-1D1D-CE2E-5E5032F65A7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28" y="6350334"/>
            <a:ext cx="360064" cy="384475"/>
          </a:xfrm>
          <a:prstGeom prst="rect">
            <a:avLst/>
          </a:prstGeom>
        </p:spPr>
      </p:pic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2454A79C-30C8-0214-D96E-A45EF357706E}"/>
              </a:ext>
            </a:extLst>
          </p:cNvPr>
          <p:cNvSpPr txBox="1">
            <a:spLocks/>
          </p:cNvSpPr>
          <p:nvPr userDrawn="1"/>
        </p:nvSpPr>
        <p:spPr>
          <a:xfrm>
            <a:off x="8534139" y="6352824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@PalmEmanuel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7E9F8F3-FED7-A2A2-2B74-C9AB02A554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13142" y="6365233"/>
            <a:ext cx="360064" cy="35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7.xml"/><Relationship Id="rId21" Type="http://schemas.openxmlformats.org/officeDocument/2006/relationships/image" Target="../media/image50.png"/><Relationship Id="rId34" Type="http://schemas.openxmlformats.org/officeDocument/2006/relationships/image" Target="../media/image57.png"/><Relationship Id="rId42" Type="http://schemas.openxmlformats.org/officeDocument/2006/relationships/image" Target="../media/image61.png"/><Relationship Id="rId47" Type="http://schemas.openxmlformats.org/officeDocument/2006/relationships/customXml" Target="../ink/ink46.xml"/><Relationship Id="rId50" Type="http://schemas.openxmlformats.org/officeDocument/2006/relationships/image" Target="../media/image65.png"/><Relationship Id="rId55" Type="http://schemas.openxmlformats.org/officeDocument/2006/relationships/image" Target="../media/image68.png"/><Relationship Id="rId63" Type="http://schemas.openxmlformats.org/officeDocument/2006/relationships/image" Target="../media/image72.png"/><Relationship Id="rId7" Type="http://schemas.openxmlformats.org/officeDocument/2006/relationships/customXml" Target="../ink/ink29.xml"/><Relationship Id="rId2" Type="http://schemas.openxmlformats.org/officeDocument/2006/relationships/image" Target="../media/image25.png"/><Relationship Id="rId16" Type="http://schemas.openxmlformats.org/officeDocument/2006/relationships/image" Target="../media/image48.png"/><Relationship Id="rId29" Type="http://schemas.openxmlformats.org/officeDocument/2006/relationships/image" Target="../media/image54.png"/><Relationship Id="rId11" Type="http://schemas.openxmlformats.org/officeDocument/2006/relationships/customXml" Target="../ink/ink30.xml"/><Relationship Id="rId24" Type="http://schemas.openxmlformats.org/officeDocument/2006/relationships/customXml" Target="../ink/ink36.xml"/><Relationship Id="rId32" Type="http://schemas.openxmlformats.org/officeDocument/2006/relationships/image" Target="../media/image56.png"/><Relationship Id="rId37" Type="http://schemas.openxmlformats.org/officeDocument/2006/relationships/image" Target="../media/image59.png"/><Relationship Id="rId40" Type="http://schemas.openxmlformats.org/officeDocument/2006/relationships/image" Target="../media/image60.png"/><Relationship Id="rId45" Type="http://schemas.openxmlformats.org/officeDocument/2006/relationships/customXml" Target="../ink/ink45.xml"/><Relationship Id="rId53" Type="http://schemas.openxmlformats.org/officeDocument/2006/relationships/image" Target="../media/image67.png"/><Relationship Id="rId58" Type="http://schemas.openxmlformats.org/officeDocument/2006/relationships/customXml" Target="../ink/ink51.xml"/><Relationship Id="rId5" Type="http://schemas.openxmlformats.org/officeDocument/2006/relationships/customXml" Target="../ink/ink28.xml"/><Relationship Id="rId61" Type="http://schemas.openxmlformats.org/officeDocument/2006/relationships/image" Target="../media/image71.png"/><Relationship Id="rId19" Type="http://schemas.openxmlformats.org/officeDocument/2006/relationships/image" Target="../media/image49.png"/><Relationship Id="rId14" Type="http://schemas.openxmlformats.org/officeDocument/2006/relationships/image" Target="../media/image47.png"/><Relationship Id="rId22" Type="http://schemas.openxmlformats.org/officeDocument/2006/relationships/customXml" Target="../ink/ink35.xml"/><Relationship Id="rId27" Type="http://schemas.openxmlformats.org/officeDocument/2006/relationships/image" Target="../media/image53.png"/><Relationship Id="rId30" Type="http://schemas.openxmlformats.org/officeDocument/2006/relationships/customXml" Target="../ink/ink39.xml"/><Relationship Id="rId35" Type="http://schemas.openxmlformats.org/officeDocument/2006/relationships/customXml" Target="../ink/ink41.xml"/><Relationship Id="rId43" Type="http://schemas.openxmlformats.org/officeDocument/2006/relationships/customXml" Target="../ink/ink44.xml"/><Relationship Id="rId48" Type="http://schemas.openxmlformats.org/officeDocument/2006/relationships/image" Target="../media/image64.png"/><Relationship Id="rId56" Type="http://schemas.openxmlformats.org/officeDocument/2006/relationships/customXml" Target="../ink/ink50.xml"/><Relationship Id="rId64" Type="http://schemas.openxmlformats.org/officeDocument/2006/relationships/customXml" Target="../ink/ink54.xml"/><Relationship Id="rId8" Type="http://schemas.openxmlformats.org/officeDocument/2006/relationships/image" Target="../media/image44.png"/><Relationship Id="rId51" Type="http://schemas.openxmlformats.org/officeDocument/2006/relationships/customXml" Target="../ink/ink48.xml"/><Relationship Id="rId3" Type="http://schemas.openxmlformats.org/officeDocument/2006/relationships/image" Target="../media/image26.svg"/><Relationship Id="rId12" Type="http://schemas.openxmlformats.org/officeDocument/2006/relationships/image" Target="../media/image46.png"/><Relationship Id="rId17" Type="http://schemas.openxmlformats.org/officeDocument/2006/relationships/image" Target="../media/image29.png"/><Relationship Id="rId25" Type="http://schemas.openxmlformats.org/officeDocument/2006/relationships/image" Target="../media/image52.png"/><Relationship Id="rId33" Type="http://schemas.openxmlformats.org/officeDocument/2006/relationships/customXml" Target="../ink/ink40.xml"/><Relationship Id="rId38" Type="http://schemas.microsoft.com/office/2007/relationships/hdphoto" Target="../media/hdphoto2.wdp"/><Relationship Id="rId46" Type="http://schemas.openxmlformats.org/officeDocument/2006/relationships/image" Target="../media/image63.png"/><Relationship Id="rId59" Type="http://schemas.openxmlformats.org/officeDocument/2006/relationships/image" Target="../media/image70.png"/><Relationship Id="rId20" Type="http://schemas.openxmlformats.org/officeDocument/2006/relationships/customXml" Target="../ink/ink34.xml"/><Relationship Id="rId41" Type="http://schemas.openxmlformats.org/officeDocument/2006/relationships/customXml" Target="../ink/ink43.xml"/><Relationship Id="rId54" Type="http://schemas.openxmlformats.org/officeDocument/2006/relationships/customXml" Target="../ink/ink49.xml"/><Relationship Id="rId62" Type="http://schemas.openxmlformats.org/officeDocument/2006/relationships/customXml" Target="../ink/ink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5" Type="http://schemas.openxmlformats.org/officeDocument/2006/relationships/customXml" Target="../ink/ink32.xml"/><Relationship Id="rId23" Type="http://schemas.openxmlformats.org/officeDocument/2006/relationships/image" Target="../media/image51.png"/><Relationship Id="rId28" Type="http://schemas.openxmlformats.org/officeDocument/2006/relationships/customXml" Target="../ink/ink38.xml"/><Relationship Id="rId36" Type="http://schemas.openxmlformats.org/officeDocument/2006/relationships/image" Target="../media/image58.png"/><Relationship Id="rId49" Type="http://schemas.openxmlformats.org/officeDocument/2006/relationships/customXml" Target="../ink/ink47.xml"/><Relationship Id="rId57" Type="http://schemas.openxmlformats.org/officeDocument/2006/relationships/image" Target="../media/image69.png"/><Relationship Id="rId10" Type="http://schemas.microsoft.com/office/2007/relationships/hdphoto" Target="../media/hdphoto1.wdp"/><Relationship Id="rId31" Type="http://schemas.openxmlformats.org/officeDocument/2006/relationships/image" Target="../media/image55.png"/><Relationship Id="rId44" Type="http://schemas.openxmlformats.org/officeDocument/2006/relationships/image" Target="../media/image62.png"/><Relationship Id="rId52" Type="http://schemas.openxmlformats.org/officeDocument/2006/relationships/image" Target="../media/image66.png"/><Relationship Id="rId60" Type="http://schemas.openxmlformats.org/officeDocument/2006/relationships/customXml" Target="../ink/ink52.xml"/><Relationship Id="rId65" Type="http://schemas.openxmlformats.org/officeDocument/2006/relationships/image" Target="../media/image73.png"/><Relationship Id="rId4" Type="http://schemas.openxmlformats.org/officeDocument/2006/relationships/image" Target="../media/image27.png"/><Relationship Id="rId9" Type="http://schemas.openxmlformats.org/officeDocument/2006/relationships/image" Target="../media/image45.png"/><Relationship Id="rId13" Type="http://schemas.openxmlformats.org/officeDocument/2006/relationships/customXml" Target="../ink/ink31.xml"/><Relationship Id="rId18" Type="http://schemas.openxmlformats.org/officeDocument/2006/relationships/customXml" Target="../ink/ink33.xml"/><Relationship Id="rId39" Type="http://schemas.openxmlformats.org/officeDocument/2006/relationships/customXml" Target="../ink/ink4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0.png"/><Relationship Id="rId5" Type="http://schemas.openxmlformats.org/officeDocument/2006/relationships/customXml" Target="../ink/ink56.xml"/><Relationship Id="rId4" Type="http://schemas.openxmlformats.org/officeDocument/2006/relationships/image" Target="../media/image4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19.png"/><Relationship Id="rId18" Type="http://schemas.openxmlformats.org/officeDocument/2006/relationships/customXml" Target="../ink/ink12.xml"/><Relationship Id="rId3" Type="http://schemas.openxmlformats.org/officeDocument/2006/relationships/image" Target="../media/image140.png"/><Relationship Id="rId21" Type="http://schemas.openxmlformats.org/officeDocument/2006/relationships/image" Target="../media/image23.png"/><Relationship Id="rId7" Type="http://schemas.openxmlformats.org/officeDocument/2006/relationships/image" Target="../media/image16.png"/><Relationship Id="rId12" Type="http://schemas.openxmlformats.org/officeDocument/2006/relationships/customXml" Target="../ink/ink9.xml"/><Relationship Id="rId17" Type="http://schemas.openxmlformats.org/officeDocument/2006/relationships/image" Target="../media/image21.png"/><Relationship Id="rId2" Type="http://schemas.openxmlformats.org/officeDocument/2006/relationships/customXml" Target="../ink/ink4.xml"/><Relationship Id="rId16" Type="http://schemas.openxmlformats.org/officeDocument/2006/relationships/customXml" Target="../ink/ink11.xml"/><Relationship Id="rId20" Type="http://schemas.openxmlformats.org/officeDocument/2006/relationships/customXml" Target="../ink/ink1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6.xm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10" Type="http://schemas.openxmlformats.org/officeDocument/2006/relationships/customXml" Target="../ink/ink8.xml"/><Relationship Id="rId19" Type="http://schemas.openxmlformats.org/officeDocument/2006/relationships/image" Target="../media/image22.png"/><Relationship Id="rId4" Type="http://schemas.openxmlformats.org/officeDocument/2006/relationships/customXml" Target="../ink/ink5.xml"/><Relationship Id="rId9" Type="http://schemas.openxmlformats.org/officeDocument/2006/relationships/image" Target="../media/image17.png"/><Relationship Id="rId14" Type="http://schemas.openxmlformats.org/officeDocument/2006/relationships/customXml" Target="../ink/ink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18.xml"/><Relationship Id="rId26" Type="http://schemas.openxmlformats.org/officeDocument/2006/relationships/image" Target="../media/image34.png"/><Relationship Id="rId3" Type="http://schemas.openxmlformats.org/officeDocument/2006/relationships/image" Target="../media/image26.svg"/><Relationship Id="rId21" Type="http://schemas.openxmlformats.org/officeDocument/2006/relationships/customXml" Target="../ink/ink20.xml"/><Relationship Id="rId34" Type="http://schemas.openxmlformats.org/officeDocument/2006/relationships/image" Target="../media/image41.png"/><Relationship Id="rId7" Type="http://schemas.openxmlformats.org/officeDocument/2006/relationships/customXml" Target="../ink/ink15.xml"/><Relationship Id="rId12" Type="http://schemas.openxmlformats.org/officeDocument/2006/relationships/image" Target="../media/image32.png"/><Relationship Id="rId25" Type="http://schemas.openxmlformats.org/officeDocument/2006/relationships/customXml" Target="../ink/ink22.xml"/><Relationship Id="rId33" Type="http://schemas.openxmlformats.org/officeDocument/2006/relationships/customXml" Target="../ink/ink26.xml"/><Relationship Id="rId2" Type="http://schemas.openxmlformats.org/officeDocument/2006/relationships/image" Target="../media/image25.png"/><Relationship Id="rId20" Type="http://schemas.openxmlformats.org/officeDocument/2006/relationships/image" Target="../media/image36.png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customXml" Target="../ink/ink17.xml"/><Relationship Id="rId24" Type="http://schemas.openxmlformats.org/officeDocument/2006/relationships/image" Target="../media/image38.png"/><Relationship Id="rId32" Type="http://schemas.openxmlformats.org/officeDocument/2006/relationships/image" Target="../media/image40.png"/><Relationship Id="rId5" Type="http://schemas.openxmlformats.org/officeDocument/2006/relationships/image" Target="../media/image28.png"/><Relationship Id="rId15" Type="http://schemas.openxmlformats.org/officeDocument/2006/relationships/customXml" Target="../ink/ink19.xml"/><Relationship Id="rId23" Type="http://schemas.openxmlformats.org/officeDocument/2006/relationships/customXml" Target="../ink/ink21.xml"/><Relationship Id="rId28" Type="http://schemas.openxmlformats.org/officeDocument/2006/relationships/image" Target="../media/image35.png"/><Relationship Id="rId36" Type="http://schemas.openxmlformats.org/officeDocument/2006/relationships/image" Target="../media/image42.png"/><Relationship Id="rId10" Type="http://schemas.openxmlformats.org/officeDocument/2006/relationships/image" Target="../media/image31.png"/><Relationship Id="rId31" Type="http://schemas.openxmlformats.org/officeDocument/2006/relationships/customXml" Target="../ink/ink25.xml"/><Relationship Id="rId4" Type="http://schemas.openxmlformats.org/officeDocument/2006/relationships/image" Target="../media/image27.png"/><Relationship Id="rId9" Type="http://schemas.openxmlformats.org/officeDocument/2006/relationships/customXml" Target="../ink/ink16.xml"/><Relationship Id="rId14" Type="http://schemas.openxmlformats.org/officeDocument/2006/relationships/image" Target="../media/image33.png"/><Relationship Id="rId22" Type="http://schemas.openxmlformats.org/officeDocument/2006/relationships/image" Target="../media/image37.png"/><Relationship Id="rId27" Type="http://schemas.openxmlformats.org/officeDocument/2006/relationships/customXml" Target="../ink/ink23.xml"/><Relationship Id="rId30" Type="http://schemas.openxmlformats.org/officeDocument/2006/relationships/image" Target="../media/image39.png"/><Relationship Id="rId35" Type="http://schemas.openxmlformats.org/officeDocument/2006/relationships/customXml" Target="../ink/ink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Emanuel Palm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163085EB-CFB9-5263-1DA1-FD35BC3601D2}"/>
              </a:ext>
            </a:extLst>
          </p:cNvPr>
          <p:cNvSpPr txBox="1">
            <a:spLocks/>
          </p:cNvSpPr>
          <p:nvPr/>
        </p:nvSpPr>
        <p:spPr>
          <a:xfrm>
            <a:off x="838200" y="2408985"/>
            <a:ext cx="10515600" cy="102654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Write PowerShell modules without conflicts</a:t>
            </a:r>
            <a:endParaRPr lang="en-GB" sz="3800" b="0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9C9959F-8D5B-C1F5-B1CC-ACA89F73492F}"/>
              </a:ext>
            </a:extLst>
          </p:cNvPr>
          <p:cNvSpPr txBox="1">
            <a:spLocks/>
          </p:cNvSpPr>
          <p:nvPr/>
        </p:nvSpPr>
        <p:spPr>
          <a:xfrm>
            <a:off x="838200" y="3435525"/>
            <a:ext cx="10515600" cy="5546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alibri Light"/>
                <a:cs typeface="Calibri Light"/>
              </a:rPr>
              <a:t>Introducing Assembly Load Contexts</a:t>
            </a:r>
            <a:endParaRPr lang="en-US" sz="3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6C9E-32F8-764A-0F4C-941DC81F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 Steps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13526-D876-AA3A-C95E-38B9762AE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9905"/>
            <a:ext cx="11003280" cy="3157855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Create our own </a:t>
            </a:r>
            <a:r>
              <a:rPr lang="en-US" dirty="0" err="1"/>
              <a:t>AssemblyLoadContext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Hide assemblies from PowerShell</a:t>
            </a:r>
          </a:p>
          <a:p>
            <a:pPr marL="742950" indent="-742950">
              <a:buFont typeface="+mj-lt"/>
              <a:buAutoNum type="arabicPeriod"/>
            </a:pP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Set up custom loading logic	</a:t>
            </a:r>
          </a:p>
        </p:txBody>
      </p:sp>
    </p:spTree>
    <p:extLst>
      <p:ext uri="{BB962C8B-B14F-4D97-AF65-F5344CB8AC3E}">
        <p14:creationId xmlns:p14="http://schemas.microsoft.com/office/powerpoint/2010/main" val="180002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6C9E-32F8-764A-0F4C-941DC81F6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5000" y="2244725"/>
            <a:ext cx="13462000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Script | Binary | Hybrid</a:t>
            </a:r>
            <a:endParaRPr lang="en-SE" sz="6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301689D-46D0-F5B1-DD9D-7B686CAD2D88}"/>
              </a:ext>
            </a:extLst>
          </p:cNvPr>
          <p:cNvSpPr txBox="1">
            <a:spLocks/>
          </p:cNvSpPr>
          <p:nvPr/>
        </p:nvSpPr>
        <p:spPr>
          <a:xfrm>
            <a:off x="-635000" y="1581943"/>
            <a:ext cx="1346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Modules can be</a:t>
            </a:r>
            <a:endParaRPr lang="en-SE" sz="3600" dirty="0"/>
          </a:p>
        </p:txBody>
      </p:sp>
    </p:spTree>
    <p:extLst>
      <p:ext uri="{BB962C8B-B14F-4D97-AF65-F5344CB8AC3E}">
        <p14:creationId xmlns:p14="http://schemas.microsoft.com/office/powerpoint/2010/main" val="219484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6C9E-32F8-764A-0F4C-941DC81F6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5000" y="2244725"/>
            <a:ext cx="13462000" cy="1325563"/>
          </a:xfrm>
        </p:spPr>
        <p:txBody>
          <a:bodyPr>
            <a:noAutofit/>
          </a:bodyPr>
          <a:lstStyle/>
          <a:p>
            <a:pPr algn="ctr"/>
            <a:r>
              <a:rPr lang="en-US" sz="13800" dirty="0"/>
              <a:t>Patterns</a:t>
            </a:r>
            <a:endParaRPr lang="en-SE" sz="13800" dirty="0"/>
          </a:p>
        </p:txBody>
      </p:sp>
    </p:spTree>
    <p:extLst>
      <p:ext uri="{BB962C8B-B14F-4D97-AF65-F5344CB8AC3E}">
        <p14:creationId xmlns:p14="http://schemas.microsoft.com/office/powerpoint/2010/main" val="50028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E78714D-9F66-2BD7-8535-240C494B5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6892" y="5114862"/>
            <a:ext cx="991219" cy="74341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E0F6D23-5E52-7961-BB23-C66329740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104" y="5114862"/>
            <a:ext cx="991219" cy="74341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B83A94F-C91D-5DE2-5CC4-6E5ED9606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3487" y="5114862"/>
            <a:ext cx="991219" cy="74341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D242139-BEA3-4E17-A357-F3D1C3738004}"/>
              </a:ext>
            </a:extLst>
          </p:cNvPr>
          <p:cNvSpPr txBox="1"/>
          <p:nvPr/>
        </p:nvSpPr>
        <p:spPr>
          <a:xfrm>
            <a:off x="1550001" y="1449224"/>
            <a:ext cx="179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Bridge</a:t>
            </a:r>
            <a:endParaRPr lang="en-SE" sz="2000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FCFB035-A3AC-DB50-7277-16162EC7987E}"/>
              </a:ext>
            </a:extLst>
          </p:cNvPr>
          <p:cNvSpPr txBox="1"/>
          <p:nvPr/>
        </p:nvSpPr>
        <p:spPr>
          <a:xfrm>
            <a:off x="4067331" y="1456922"/>
            <a:ext cx="3898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Isolated (Binary)</a:t>
            </a:r>
            <a:endParaRPr lang="en-SE" sz="2000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AEE05B8-BC66-00B0-2D2F-298B936D8113}"/>
              </a:ext>
            </a:extLst>
          </p:cNvPr>
          <p:cNvSpPr txBox="1"/>
          <p:nvPr/>
        </p:nvSpPr>
        <p:spPr>
          <a:xfrm>
            <a:off x="7795014" y="1456922"/>
            <a:ext cx="3449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Isolated (Script)</a:t>
            </a:r>
            <a:endParaRPr lang="en-SE" sz="2000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CB60582-F149-B0E4-DEAC-AB227020E69E}"/>
              </a:ext>
            </a:extLst>
          </p:cNvPr>
          <p:cNvGrpSpPr/>
          <p:nvPr/>
        </p:nvGrpSpPr>
        <p:grpSpPr>
          <a:xfrm>
            <a:off x="2386593" y="3679897"/>
            <a:ext cx="1922570" cy="1390082"/>
            <a:chOff x="2386593" y="3679897"/>
            <a:chExt cx="1922570" cy="1390082"/>
          </a:xfrm>
        </p:grpSpPr>
        <p:pic>
          <p:nvPicPr>
            <p:cNvPr id="50" name="Picture 49" descr="A white paper with a blue symbol&#10;&#10;Description automatically generated with low confidence">
              <a:extLst>
                <a:ext uri="{FF2B5EF4-FFF2-40B4-BE49-F238E27FC236}">
                  <a16:creationId xmlns:a16="http://schemas.microsoft.com/office/drawing/2014/main" id="{ED5EA760-4D77-746E-568A-B26C1AF9A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631" y="3679897"/>
              <a:ext cx="635619" cy="84749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57BE92-6DB4-9924-5648-F55DF5B9A7B6}"/>
                </a:ext>
              </a:extLst>
            </p:cNvPr>
            <p:cNvSpPr txBox="1"/>
            <p:nvPr/>
          </p:nvSpPr>
          <p:spPr>
            <a:xfrm>
              <a:off x="2386593" y="4532068"/>
              <a:ext cx="1922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MyModule.psd1</a:t>
              </a:r>
              <a:endParaRPr lang="en-SE" sz="11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2BF030A-FE94-ED14-FCE9-98430892319D}"/>
                    </a:ext>
                  </a:extLst>
                </p14:cNvPr>
                <p14:cNvContentPartPr/>
                <p14:nvPr/>
              </p14:nvContentPartPr>
              <p14:xfrm>
                <a:off x="2709501" y="4833819"/>
                <a:ext cx="294840" cy="236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2BF030A-FE94-ED14-FCE9-98430892319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00861" y="4825179"/>
                  <a:ext cx="3124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D6C2EE2-2C96-FD5E-D84F-8E43EB978A92}"/>
                    </a:ext>
                  </a:extLst>
                </p14:cNvPr>
                <p14:cNvContentPartPr/>
                <p14:nvPr/>
              </p14:nvContentPartPr>
              <p14:xfrm>
                <a:off x="2908941" y="4815459"/>
                <a:ext cx="122760" cy="136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D6C2EE2-2C96-FD5E-D84F-8E43EB978A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00301" y="4806459"/>
                  <a:ext cx="14040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2D2F218-7BD6-3A04-9E39-C71AA20CB28A}"/>
              </a:ext>
            </a:extLst>
          </p:cNvPr>
          <p:cNvGrpSpPr/>
          <p:nvPr/>
        </p:nvGrpSpPr>
        <p:grpSpPr>
          <a:xfrm>
            <a:off x="424954" y="3677390"/>
            <a:ext cx="2465627" cy="1311663"/>
            <a:chOff x="424954" y="3677390"/>
            <a:chExt cx="2465627" cy="1311663"/>
          </a:xfrm>
        </p:grpSpPr>
        <p:pic>
          <p:nvPicPr>
            <p:cNvPr id="7" name="Picture 6" descr="A close-up of a paper&#10;&#10;Description automatically generated with low confidence">
              <a:extLst>
                <a:ext uri="{FF2B5EF4-FFF2-40B4-BE49-F238E27FC236}">
                  <a16:creationId xmlns:a16="http://schemas.microsoft.com/office/drawing/2014/main" id="{14650920-DA1D-33AB-2ADC-99C3797F0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6317" y="3677390"/>
              <a:ext cx="635620" cy="84999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460455-E838-D922-7388-FD05AF25E807}"/>
                </a:ext>
              </a:extLst>
            </p:cNvPr>
            <p:cNvSpPr txBox="1"/>
            <p:nvPr/>
          </p:nvSpPr>
          <p:spPr>
            <a:xfrm>
              <a:off x="424954" y="4527388"/>
              <a:ext cx="2418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MyModule.PS.dll</a:t>
              </a:r>
              <a:br>
                <a:rPr lang="en-US" sz="1200" dirty="0"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</a:br>
              <a:r>
                <a:rPr lang="en-US" sz="1200" dirty="0"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(Cmdlets, ALC, Resolver)</a:t>
              </a:r>
              <a:endParaRPr lang="en-SE" sz="11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BB67575-DDE2-CA3B-310C-F4C88742E9BE}"/>
                    </a:ext>
                  </a:extLst>
                </p14:cNvPr>
                <p14:cNvContentPartPr/>
                <p14:nvPr/>
              </p14:nvContentPartPr>
              <p14:xfrm>
                <a:off x="2101461" y="4033899"/>
                <a:ext cx="789120" cy="15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BB67575-DDE2-CA3B-310C-F4C88742E9B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92461" y="4025259"/>
                  <a:ext cx="806760" cy="32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A485F4A-DAC9-36CD-B3CF-4CE2E4CB1DB4}"/>
                </a:ext>
              </a:extLst>
            </p:cNvPr>
            <p:cNvGrpSpPr/>
            <p:nvPr/>
          </p:nvGrpSpPr>
          <p:grpSpPr>
            <a:xfrm>
              <a:off x="2104701" y="3964059"/>
              <a:ext cx="144360" cy="167400"/>
              <a:chOff x="2104701" y="3964059"/>
              <a:chExt cx="144360" cy="167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DE154F4B-C6EE-EE42-853E-92B8B844C453}"/>
                      </a:ext>
                    </a:extLst>
                  </p14:cNvPr>
                  <p14:cNvContentPartPr/>
                  <p14:nvPr/>
                </p14:nvContentPartPr>
                <p14:xfrm>
                  <a:off x="2111181" y="3964059"/>
                  <a:ext cx="137880" cy="7344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DE154F4B-C6EE-EE42-853E-92B8B844C453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102181" y="3955419"/>
                    <a:ext cx="155520" cy="9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5B13070B-A31F-1D62-E19A-DAC9858EA6BF}"/>
                      </a:ext>
                    </a:extLst>
                  </p14:cNvPr>
                  <p14:cNvContentPartPr/>
                  <p14:nvPr/>
                </p14:nvContentPartPr>
                <p14:xfrm>
                  <a:off x="2104701" y="4051539"/>
                  <a:ext cx="87480" cy="7992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5B13070B-A31F-1D62-E19A-DAC9858EA6BF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96061" y="4042899"/>
                    <a:ext cx="105120" cy="97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067995E8-0179-74A3-99E9-55C202065BD1}"/>
              </a:ext>
            </a:extLst>
          </p:cNvPr>
          <p:cNvGrpSpPr/>
          <p:nvPr/>
        </p:nvGrpSpPr>
        <p:grpSpPr>
          <a:xfrm>
            <a:off x="990254" y="1889050"/>
            <a:ext cx="2906038" cy="1709677"/>
            <a:chOff x="990254" y="1889050"/>
            <a:chExt cx="2906038" cy="1709677"/>
          </a:xfrm>
        </p:grpSpPr>
        <p:pic>
          <p:nvPicPr>
            <p:cNvPr id="8" name="Picture 7" descr="A close-up of a paper&#10;&#10;Description automatically generated with low confidence">
              <a:extLst>
                <a:ext uri="{FF2B5EF4-FFF2-40B4-BE49-F238E27FC236}">
                  <a16:creationId xmlns:a16="http://schemas.microsoft.com/office/drawing/2014/main" id="{4749091E-7771-FF2A-3730-6EFAD1FAC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1286" y="2115697"/>
              <a:ext cx="635620" cy="84999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5CDBDA-940F-BD90-8DBD-851E44FAC3AC}"/>
                </a:ext>
              </a:extLst>
            </p:cNvPr>
            <p:cNvSpPr txBox="1"/>
            <p:nvPr/>
          </p:nvSpPr>
          <p:spPr>
            <a:xfrm>
              <a:off x="1477811" y="2965695"/>
              <a:ext cx="1922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MyModule.Core.dll</a:t>
              </a:r>
              <a:endParaRPr lang="en-SE" sz="11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D5571C-1F69-F396-F9B0-22C6A37536A6}"/>
                </a:ext>
              </a:extLst>
            </p:cNvPr>
            <p:cNvSpPr/>
            <p:nvPr/>
          </p:nvSpPr>
          <p:spPr>
            <a:xfrm>
              <a:off x="990254" y="1889050"/>
              <a:ext cx="2906038" cy="154741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4" name="Picture 13" descr="A close-up of a paper&#10;&#10;Description automatically generated with low confidence">
              <a:extLst>
                <a:ext uri="{FF2B5EF4-FFF2-40B4-BE49-F238E27FC236}">
                  <a16:creationId xmlns:a16="http://schemas.microsoft.com/office/drawing/2014/main" id="{8834E0E7-78D9-AE3A-BEB0-75147B988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7667" y="2338891"/>
              <a:ext cx="301816" cy="403610"/>
            </a:xfrm>
            <a:prstGeom prst="rect">
              <a:avLst/>
            </a:prstGeom>
          </p:spPr>
        </p:pic>
        <p:pic>
          <p:nvPicPr>
            <p:cNvPr id="15" name="Picture 14" descr="A close-up of a paper&#10;&#10;Description automatically generated with low confidence">
              <a:extLst>
                <a:ext uri="{FF2B5EF4-FFF2-40B4-BE49-F238E27FC236}">
                  <a16:creationId xmlns:a16="http://schemas.microsoft.com/office/drawing/2014/main" id="{0C16D3F0-4F4E-439B-6AE8-3B7B8608E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1756" y="2333340"/>
              <a:ext cx="301816" cy="403610"/>
            </a:xfrm>
            <a:prstGeom prst="rect">
              <a:avLst/>
            </a:prstGeom>
          </p:spPr>
        </p:pic>
        <p:pic>
          <p:nvPicPr>
            <p:cNvPr id="16" name="Picture 15" descr="A close-up of a paper&#10;&#10;Description automatically generated with low confidence">
              <a:extLst>
                <a:ext uri="{FF2B5EF4-FFF2-40B4-BE49-F238E27FC236}">
                  <a16:creationId xmlns:a16="http://schemas.microsoft.com/office/drawing/2014/main" id="{E2A7A5EF-255B-A208-AF3D-040EE44BC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709" y="2333340"/>
              <a:ext cx="301816" cy="403610"/>
            </a:xfrm>
            <a:prstGeom prst="rect">
              <a:avLst/>
            </a:prstGeom>
          </p:spPr>
        </p:pic>
        <p:pic>
          <p:nvPicPr>
            <p:cNvPr id="17" name="Picture 16" descr="A close-up of a paper&#10;&#10;Description automatically generated with low confidence">
              <a:extLst>
                <a:ext uri="{FF2B5EF4-FFF2-40B4-BE49-F238E27FC236}">
                  <a16:creationId xmlns:a16="http://schemas.microsoft.com/office/drawing/2014/main" id="{C5308900-C0DC-0E24-77F6-2163BEC86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0376" y="2332402"/>
              <a:ext cx="301816" cy="40361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EE34FE6-1F9B-BA55-2378-3EF9DA7AA9B2}"/>
                    </a:ext>
                  </a:extLst>
                </p14:cNvPr>
                <p14:cNvContentPartPr/>
                <p14:nvPr/>
              </p14:nvContentPartPr>
              <p14:xfrm>
                <a:off x="1763061" y="3200927"/>
                <a:ext cx="323280" cy="397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EE34FE6-1F9B-BA55-2378-3EF9DA7AA9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54421" y="3192287"/>
                  <a:ext cx="3409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C2A6AA1-B0AC-8772-98E9-A1DE6A35C47B}"/>
                    </a:ext>
                  </a:extLst>
                </p14:cNvPr>
                <p14:cNvContentPartPr/>
                <p14:nvPr/>
              </p14:nvContentPartPr>
              <p14:xfrm>
                <a:off x="1978701" y="3203087"/>
                <a:ext cx="113760" cy="121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C2A6AA1-B0AC-8772-98E9-A1DE6A35C47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70061" y="3194087"/>
                  <a:ext cx="13140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6D3B094-1674-FEE6-9783-65F8D2DDDFBD}"/>
              </a:ext>
            </a:extLst>
          </p:cNvPr>
          <p:cNvGrpSpPr/>
          <p:nvPr/>
        </p:nvGrpSpPr>
        <p:grpSpPr>
          <a:xfrm>
            <a:off x="5769147" y="3667979"/>
            <a:ext cx="1922570" cy="1409954"/>
            <a:chOff x="5769147" y="3667979"/>
            <a:chExt cx="1922570" cy="1409954"/>
          </a:xfrm>
        </p:grpSpPr>
        <p:pic>
          <p:nvPicPr>
            <p:cNvPr id="49" name="Picture 48" descr="A white paper with a blue symbol&#10;&#10;Description automatically generated with low confidence">
              <a:extLst>
                <a:ext uri="{FF2B5EF4-FFF2-40B4-BE49-F238E27FC236}">
                  <a16:creationId xmlns:a16="http://schemas.microsoft.com/office/drawing/2014/main" id="{560B4974-1A91-15F4-C0E8-2DA06C743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2622" y="3667979"/>
              <a:ext cx="635620" cy="84749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0625FD-ADAD-788A-D650-F8AE1E1C585B}"/>
                </a:ext>
              </a:extLst>
            </p:cNvPr>
            <p:cNvSpPr txBox="1"/>
            <p:nvPr/>
          </p:nvSpPr>
          <p:spPr>
            <a:xfrm>
              <a:off x="5769147" y="4514416"/>
              <a:ext cx="1922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MyModule.psd1</a:t>
              </a:r>
              <a:endParaRPr lang="en-SE" sz="11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9618B4C7-125F-DDC1-8BDB-904D4C60461B}"/>
                </a:ext>
              </a:extLst>
            </p:cNvPr>
            <p:cNvGrpSpPr/>
            <p:nvPr/>
          </p:nvGrpSpPr>
          <p:grpSpPr>
            <a:xfrm>
              <a:off x="6281059" y="4816933"/>
              <a:ext cx="176040" cy="261000"/>
              <a:chOff x="6281059" y="4816933"/>
              <a:chExt cx="176040" cy="26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2B1CABD5-4A81-2BFE-2A56-014D2857FDD1}"/>
                      </a:ext>
                    </a:extLst>
                  </p14:cNvPr>
                  <p14:cNvContentPartPr/>
                  <p14:nvPr/>
                </p14:nvContentPartPr>
                <p14:xfrm>
                  <a:off x="6281059" y="4831333"/>
                  <a:ext cx="142920" cy="24660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2B1CABD5-4A81-2BFE-2A56-014D2857FDD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6272059" y="4822693"/>
                    <a:ext cx="160560" cy="26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F3DFB3A3-15A2-5D48-4980-BE0788315996}"/>
                      </a:ext>
                    </a:extLst>
                  </p14:cNvPr>
                  <p14:cNvContentPartPr/>
                  <p14:nvPr/>
                </p14:nvContentPartPr>
                <p14:xfrm>
                  <a:off x="6315979" y="4816933"/>
                  <a:ext cx="141120" cy="12744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F3DFB3A3-15A2-5D48-4980-BE0788315996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6307339" y="4807933"/>
                    <a:ext cx="158760" cy="145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763A151A-C291-1584-BF0A-25D2AE74C1C9}"/>
              </a:ext>
            </a:extLst>
          </p:cNvPr>
          <p:cNvGrpSpPr/>
          <p:nvPr/>
        </p:nvGrpSpPr>
        <p:grpSpPr>
          <a:xfrm>
            <a:off x="4066937" y="3677390"/>
            <a:ext cx="2433198" cy="1126997"/>
            <a:chOff x="4066937" y="3677390"/>
            <a:chExt cx="2433198" cy="1126997"/>
          </a:xfrm>
        </p:grpSpPr>
        <p:pic>
          <p:nvPicPr>
            <p:cNvPr id="27" name="Picture 26" descr="A close-up of a paper&#10;&#10;Description automatically generated with low confidence">
              <a:extLst>
                <a:ext uri="{FF2B5EF4-FFF2-40B4-BE49-F238E27FC236}">
                  <a16:creationId xmlns:a16="http://schemas.microsoft.com/office/drawing/2014/main" id="{E10F1C50-CD6D-ED2F-4B50-D82AA2016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5726" y="3677390"/>
              <a:ext cx="635620" cy="84999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2E485A-8DC5-4F83-6A89-3B2741C81C4F}"/>
                </a:ext>
              </a:extLst>
            </p:cNvPr>
            <p:cNvSpPr txBox="1"/>
            <p:nvPr/>
          </p:nvSpPr>
          <p:spPr>
            <a:xfrm>
              <a:off x="4066937" y="4527388"/>
              <a:ext cx="2433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Resolver.dll</a:t>
              </a:r>
              <a:endParaRPr lang="en-SE" sz="11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22CFF3D-525A-E31C-8CBE-2BAB01590152}"/>
                    </a:ext>
                  </a:extLst>
                </p14:cNvPr>
                <p14:cNvContentPartPr/>
                <p14:nvPr/>
              </p14:nvContentPartPr>
              <p14:xfrm>
                <a:off x="5688499" y="4100533"/>
                <a:ext cx="651600" cy="388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22CFF3D-525A-E31C-8CBE-2BAB0159015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679859" y="4091533"/>
                  <a:ext cx="6692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7BA0C19-8E21-F26B-9DE5-77BE75DE05DA}"/>
                    </a:ext>
                  </a:extLst>
                </p14:cNvPr>
                <p14:cNvContentPartPr/>
                <p14:nvPr/>
              </p14:nvContentPartPr>
              <p14:xfrm>
                <a:off x="5692099" y="4062373"/>
                <a:ext cx="152640" cy="36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7BA0C19-8E21-F26B-9DE5-77BE75DE05D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83099" y="4053373"/>
                  <a:ext cx="1702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C4AE674-42C5-C0C3-09D5-B0132B1674DF}"/>
                    </a:ext>
                  </a:extLst>
                </p14:cNvPr>
                <p14:cNvContentPartPr/>
                <p14:nvPr/>
              </p14:nvContentPartPr>
              <p14:xfrm>
                <a:off x="5693899" y="4105933"/>
                <a:ext cx="95760" cy="96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C4AE674-42C5-C0C3-09D5-B0132B1674D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84899" y="4096933"/>
                  <a:ext cx="11340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34CA3466-449D-057A-ADF1-5DD3C770706B}"/>
              </a:ext>
            </a:extLst>
          </p:cNvPr>
          <p:cNvGrpSpPr/>
          <p:nvPr/>
        </p:nvGrpSpPr>
        <p:grpSpPr>
          <a:xfrm>
            <a:off x="8577368" y="3675367"/>
            <a:ext cx="1922570" cy="1330870"/>
            <a:chOff x="8577368" y="3675367"/>
            <a:chExt cx="1922570" cy="1330870"/>
          </a:xfrm>
        </p:grpSpPr>
        <p:pic>
          <p:nvPicPr>
            <p:cNvPr id="23" name="Picture 22" descr="A white paper with a blue symbol&#10;&#10;Description automatically generated with low confidence">
              <a:extLst>
                <a:ext uri="{FF2B5EF4-FFF2-40B4-BE49-F238E27FC236}">
                  <a16:creationId xmlns:a16="http://schemas.microsoft.com/office/drawing/2014/main" id="{5D682A4F-7A66-58E3-75F6-8B9181B3E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0844" y="3675367"/>
              <a:ext cx="635620" cy="84749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D74840A-EFCF-AEA0-5239-D5DE4D44F863}"/>
                </a:ext>
              </a:extLst>
            </p:cNvPr>
            <p:cNvSpPr txBox="1"/>
            <p:nvPr/>
          </p:nvSpPr>
          <p:spPr>
            <a:xfrm>
              <a:off x="8577368" y="4522860"/>
              <a:ext cx="1922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MyModule.psd1</a:t>
              </a:r>
              <a:endParaRPr lang="en-SE" sz="11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B9DC7205-9EAD-C8DF-6C3F-2904A697C6FF}"/>
                </a:ext>
              </a:extLst>
            </p:cNvPr>
            <p:cNvGrpSpPr/>
            <p:nvPr/>
          </p:nvGrpSpPr>
          <p:grpSpPr>
            <a:xfrm>
              <a:off x="9501156" y="4795637"/>
              <a:ext cx="101520" cy="210600"/>
              <a:chOff x="9501156" y="4795637"/>
              <a:chExt cx="101520" cy="21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7A8EDA94-6388-51D5-8F1C-54ECF03F2601}"/>
                      </a:ext>
                    </a:extLst>
                  </p14:cNvPr>
                  <p14:cNvContentPartPr/>
                  <p14:nvPr/>
                </p14:nvContentPartPr>
                <p14:xfrm>
                  <a:off x="9529956" y="4818677"/>
                  <a:ext cx="22680" cy="18756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7A8EDA94-6388-51D5-8F1C-54ECF03F260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9521316" y="4810037"/>
                    <a:ext cx="4032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5926DD9B-2E44-C86F-1ED1-A712F108054B}"/>
                      </a:ext>
                    </a:extLst>
                  </p14:cNvPr>
                  <p14:cNvContentPartPr/>
                  <p14:nvPr/>
                </p14:nvContentPartPr>
                <p14:xfrm>
                  <a:off x="9501156" y="4795637"/>
                  <a:ext cx="101520" cy="8028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5926DD9B-2E44-C86F-1ED1-A712F108054B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9492516" y="4786637"/>
                    <a:ext cx="119160" cy="97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D2B38C3-EA4E-9E4B-A53B-4A3B74A661D5}"/>
              </a:ext>
            </a:extLst>
          </p:cNvPr>
          <p:cNvGrpSpPr/>
          <p:nvPr/>
        </p:nvGrpSpPr>
        <p:grpSpPr>
          <a:xfrm>
            <a:off x="9956738" y="3679895"/>
            <a:ext cx="1922570" cy="1124492"/>
            <a:chOff x="9956738" y="3679895"/>
            <a:chExt cx="1922570" cy="1124492"/>
          </a:xfrm>
        </p:grpSpPr>
        <p:pic>
          <p:nvPicPr>
            <p:cNvPr id="46" name="Picture 45" descr="A white paper with a blue symbol&#10;&#10;Description automatically generated with low confidence">
              <a:extLst>
                <a:ext uri="{FF2B5EF4-FFF2-40B4-BE49-F238E27FC236}">
                  <a16:creationId xmlns:a16="http://schemas.microsoft.com/office/drawing/2014/main" id="{8E38E856-8C5C-6482-2900-750AE81FE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BEBA8EAE-BF5A-486C-A8C5-ECC9F3942E4B}">
                  <a14:imgProps xmlns:a14="http://schemas.microsoft.com/office/drawing/2010/main">
                    <a14:imgLayer r:embed="rId38">
                      <a14:imgEffect>
                        <a14:colorTemperature colorTemp="3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0214" y="3679895"/>
              <a:ext cx="635620" cy="847493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61280A-6672-5DBD-8205-0C86C11171DC}"/>
                </a:ext>
              </a:extLst>
            </p:cNvPr>
            <p:cNvSpPr txBox="1"/>
            <p:nvPr/>
          </p:nvSpPr>
          <p:spPr>
            <a:xfrm>
              <a:off x="9956738" y="4527388"/>
              <a:ext cx="1922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MyModule.psm1</a:t>
              </a:r>
              <a:endParaRPr lang="en-SE" sz="11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FC74DAA9-4987-5A99-CD00-745985B8D7E2}"/>
                </a:ext>
              </a:extLst>
            </p:cNvPr>
            <p:cNvGrpSpPr/>
            <p:nvPr/>
          </p:nvGrpSpPr>
          <p:grpSpPr>
            <a:xfrm>
              <a:off x="9995796" y="4005437"/>
              <a:ext cx="432720" cy="137160"/>
              <a:chOff x="9995796" y="4005437"/>
              <a:chExt cx="432720" cy="137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5F99AB2D-020F-C0A5-5239-8FEB165706D4}"/>
                      </a:ext>
                    </a:extLst>
                  </p14:cNvPr>
                  <p14:cNvContentPartPr/>
                  <p14:nvPr/>
                </p14:nvContentPartPr>
                <p14:xfrm>
                  <a:off x="9995796" y="4032437"/>
                  <a:ext cx="431640" cy="4824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5F99AB2D-020F-C0A5-5239-8FEB165706D4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9987156" y="4023797"/>
                    <a:ext cx="44928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5DE8F612-A8C5-CAC9-CCD5-2920FC0DC251}"/>
                      </a:ext>
                    </a:extLst>
                  </p14:cNvPr>
                  <p14:cNvContentPartPr/>
                  <p14:nvPr/>
                </p14:nvContentPartPr>
                <p14:xfrm>
                  <a:off x="10358676" y="4005437"/>
                  <a:ext cx="69840" cy="13716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5DE8F612-A8C5-CAC9-CCD5-2920FC0DC251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0349676" y="3996437"/>
                    <a:ext cx="87480" cy="154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9C6DB11F-E3C4-A51B-16A2-C15A63722E8F}"/>
              </a:ext>
            </a:extLst>
          </p:cNvPr>
          <p:cNvGrpSpPr/>
          <p:nvPr/>
        </p:nvGrpSpPr>
        <p:grpSpPr>
          <a:xfrm>
            <a:off x="7463212" y="3674544"/>
            <a:ext cx="1652384" cy="1126997"/>
            <a:chOff x="7463212" y="3674544"/>
            <a:chExt cx="1652384" cy="1126997"/>
          </a:xfrm>
        </p:grpSpPr>
        <p:pic>
          <p:nvPicPr>
            <p:cNvPr id="69" name="Picture 68" descr="A close-up of a paper&#10;&#10;Description automatically generated with low confidence">
              <a:extLst>
                <a:ext uri="{FF2B5EF4-FFF2-40B4-BE49-F238E27FC236}">
                  <a16:creationId xmlns:a16="http://schemas.microsoft.com/office/drawing/2014/main" id="{D668DF67-271C-352F-5411-0570083F1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2168" y="3674544"/>
              <a:ext cx="635620" cy="849998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E74405C-90D4-0057-1618-87E23BEC3E08}"/>
                </a:ext>
              </a:extLst>
            </p:cNvPr>
            <p:cNvSpPr txBox="1"/>
            <p:nvPr/>
          </p:nvSpPr>
          <p:spPr>
            <a:xfrm>
              <a:off x="7463212" y="4524542"/>
              <a:ext cx="1393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Resolver.dll</a:t>
              </a:r>
              <a:endParaRPr lang="en-SE" sz="11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976D43A8-60AA-5B84-413D-6395F92E4166}"/>
                </a:ext>
              </a:extLst>
            </p:cNvPr>
            <p:cNvGrpSpPr/>
            <p:nvPr/>
          </p:nvGrpSpPr>
          <p:grpSpPr>
            <a:xfrm>
              <a:off x="8550396" y="4025957"/>
              <a:ext cx="565200" cy="165960"/>
              <a:chOff x="8550396" y="4025957"/>
              <a:chExt cx="565200" cy="165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C5D83108-E691-3FA0-D748-E677473B4219}"/>
                      </a:ext>
                    </a:extLst>
                  </p14:cNvPr>
                  <p14:cNvContentPartPr/>
                  <p14:nvPr/>
                </p14:nvContentPartPr>
                <p14:xfrm>
                  <a:off x="8552916" y="4025957"/>
                  <a:ext cx="562680" cy="9540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C5D83108-E691-3FA0-D748-E677473B421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543916" y="4017317"/>
                    <a:ext cx="580320" cy="11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376706A6-9F82-42F8-8E34-6E52B26062BD}"/>
                      </a:ext>
                    </a:extLst>
                  </p14:cNvPr>
                  <p14:cNvContentPartPr/>
                  <p14:nvPr/>
                </p14:nvContentPartPr>
                <p14:xfrm>
                  <a:off x="8550396" y="4058717"/>
                  <a:ext cx="95760" cy="6336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376706A6-9F82-42F8-8E34-6E52B26062BD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8541396" y="4050077"/>
                    <a:ext cx="11340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3EBA35DC-17CF-E9D6-42AD-3E8CA27F7C1A}"/>
                      </a:ext>
                    </a:extLst>
                  </p14:cNvPr>
                  <p14:cNvContentPartPr/>
                  <p14:nvPr/>
                </p14:nvContentPartPr>
                <p14:xfrm>
                  <a:off x="8551836" y="4128197"/>
                  <a:ext cx="91800" cy="6372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3EBA35DC-17CF-E9D6-42AD-3E8CA27F7C1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8542836" y="4119557"/>
                    <a:ext cx="109440" cy="81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49F1D50-B6D8-410E-1E8B-298A51934250}"/>
              </a:ext>
            </a:extLst>
          </p:cNvPr>
          <p:cNvSpPr/>
          <p:nvPr/>
        </p:nvSpPr>
        <p:spPr>
          <a:xfrm>
            <a:off x="4557174" y="1889050"/>
            <a:ext cx="2906038" cy="154741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D4F47454-205D-21FF-785D-CC85A8F2B161}"/>
              </a:ext>
            </a:extLst>
          </p:cNvPr>
          <p:cNvGrpSpPr/>
          <p:nvPr/>
        </p:nvGrpSpPr>
        <p:grpSpPr>
          <a:xfrm>
            <a:off x="4793595" y="2123035"/>
            <a:ext cx="2433196" cy="1498420"/>
            <a:chOff x="4793595" y="2123035"/>
            <a:chExt cx="2433196" cy="1498420"/>
          </a:xfrm>
        </p:grpSpPr>
        <p:pic>
          <p:nvPicPr>
            <p:cNvPr id="12" name="Picture 11" descr="A close-up of a paper&#10;&#10;Description automatically generated with low confidence">
              <a:extLst>
                <a:ext uri="{FF2B5EF4-FFF2-40B4-BE49-F238E27FC236}">
                  <a16:creationId xmlns:a16="http://schemas.microsoft.com/office/drawing/2014/main" id="{A87AF939-24B3-66EC-C987-F7EA6D789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382" y="2123035"/>
              <a:ext cx="635620" cy="84999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1B258C-6FBE-4BBC-EAC9-20EA11DF7B2E}"/>
                </a:ext>
              </a:extLst>
            </p:cNvPr>
            <p:cNvSpPr txBox="1"/>
            <p:nvPr/>
          </p:nvSpPr>
          <p:spPr>
            <a:xfrm>
              <a:off x="5048907" y="2973033"/>
              <a:ext cx="1922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MyModule.dll</a:t>
              </a:r>
              <a:endParaRPr lang="en-SE" sz="11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pic>
          <p:nvPicPr>
            <p:cNvPr id="18" name="Picture 17" descr="A close-up of a paper&#10;&#10;Description automatically generated with low confidence">
              <a:extLst>
                <a:ext uri="{FF2B5EF4-FFF2-40B4-BE49-F238E27FC236}">
                  <a16:creationId xmlns:a16="http://schemas.microsoft.com/office/drawing/2014/main" id="{C23CFA45-0540-C753-2E71-859B8AA32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886" y="2349137"/>
              <a:ext cx="301816" cy="403610"/>
            </a:xfrm>
            <a:prstGeom prst="rect">
              <a:avLst/>
            </a:prstGeom>
          </p:spPr>
        </p:pic>
        <p:pic>
          <p:nvPicPr>
            <p:cNvPr id="19" name="Picture 18" descr="A close-up of a paper&#10;&#10;Description automatically generated with low confidence">
              <a:extLst>
                <a:ext uri="{FF2B5EF4-FFF2-40B4-BE49-F238E27FC236}">
                  <a16:creationId xmlns:a16="http://schemas.microsoft.com/office/drawing/2014/main" id="{CEB6EE07-CBA3-A550-84D2-5006DE702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975" y="2343586"/>
              <a:ext cx="301816" cy="403610"/>
            </a:xfrm>
            <a:prstGeom prst="rect">
              <a:avLst/>
            </a:prstGeom>
          </p:spPr>
        </p:pic>
        <p:pic>
          <p:nvPicPr>
            <p:cNvPr id="20" name="Picture 19" descr="A close-up of a paper&#10;&#10;Description automatically generated with low confidence">
              <a:extLst>
                <a:ext uri="{FF2B5EF4-FFF2-40B4-BE49-F238E27FC236}">
                  <a16:creationId xmlns:a16="http://schemas.microsoft.com/office/drawing/2014/main" id="{0805DBE2-9636-ED3D-3C43-18564C784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1928" y="2343586"/>
              <a:ext cx="301816" cy="403610"/>
            </a:xfrm>
            <a:prstGeom prst="rect">
              <a:avLst/>
            </a:prstGeom>
          </p:spPr>
        </p:pic>
        <p:pic>
          <p:nvPicPr>
            <p:cNvPr id="21" name="Picture 20" descr="A close-up of a paper&#10;&#10;Description automatically generated with low confidence">
              <a:extLst>
                <a:ext uri="{FF2B5EF4-FFF2-40B4-BE49-F238E27FC236}">
                  <a16:creationId xmlns:a16="http://schemas.microsoft.com/office/drawing/2014/main" id="{B3CFFE54-C79F-8A36-20F8-D9FF3D738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3595" y="2342648"/>
              <a:ext cx="301816" cy="403610"/>
            </a:xfrm>
            <a:prstGeom prst="rect">
              <a:avLst/>
            </a:prstGeom>
          </p:spPr>
        </p:pic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3C385B0D-C534-C755-229E-7AD82F4AF04A}"/>
                </a:ext>
              </a:extLst>
            </p:cNvPr>
            <p:cNvGrpSpPr/>
            <p:nvPr/>
          </p:nvGrpSpPr>
          <p:grpSpPr>
            <a:xfrm>
              <a:off x="6091811" y="3250655"/>
              <a:ext cx="231840" cy="370800"/>
              <a:chOff x="6091811" y="3250655"/>
              <a:chExt cx="231840" cy="370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1085B58A-D468-8AF9-FA6C-B4BAE5C928CA}"/>
                      </a:ext>
                    </a:extLst>
                  </p14:cNvPr>
                  <p14:cNvContentPartPr/>
                  <p14:nvPr/>
                </p14:nvContentPartPr>
                <p14:xfrm>
                  <a:off x="6131411" y="3254255"/>
                  <a:ext cx="192240" cy="36720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1085B58A-D468-8AF9-FA6C-B4BAE5C928CA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6122411" y="3245615"/>
                    <a:ext cx="209880" cy="38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6DA99B5A-23A9-047D-2FA9-945E35E92E2F}"/>
                      </a:ext>
                    </a:extLst>
                  </p14:cNvPr>
                  <p14:cNvContentPartPr/>
                  <p14:nvPr/>
                </p14:nvContentPartPr>
                <p14:xfrm>
                  <a:off x="6091811" y="3250655"/>
                  <a:ext cx="125280" cy="10548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6DA99B5A-23A9-047D-2FA9-945E35E92E2F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6082811" y="3241655"/>
                    <a:ext cx="142920" cy="123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C7FC4EF9-E427-E396-3CC4-7DDC8D35D650}"/>
              </a:ext>
            </a:extLst>
          </p:cNvPr>
          <p:cNvSpPr/>
          <p:nvPr/>
        </p:nvSpPr>
        <p:spPr>
          <a:xfrm>
            <a:off x="8060009" y="1889050"/>
            <a:ext cx="2906038" cy="154741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E167F2F7-9813-EA2D-EE81-492620E96F7A}"/>
              </a:ext>
            </a:extLst>
          </p:cNvPr>
          <p:cNvGrpSpPr/>
          <p:nvPr/>
        </p:nvGrpSpPr>
        <p:grpSpPr>
          <a:xfrm>
            <a:off x="8296430" y="2123035"/>
            <a:ext cx="2433196" cy="1459900"/>
            <a:chOff x="8296430" y="2123035"/>
            <a:chExt cx="2433196" cy="1459900"/>
          </a:xfrm>
        </p:grpSpPr>
        <p:pic>
          <p:nvPicPr>
            <p:cNvPr id="53" name="Picture 52" descr="A close-up of a paper&#10;&#10;Description automatically generated with low confidence">
              <a:extLst>
                <a:ext uri="{FF2B5EF4-FFF2-40B4-BE49-F238E27FC236}">
                  <a16:creationId xmlns:a16="http://schemas.microsoft.com/office/drawing/2014/main" id="{91F759A4-06EB-4A2D-88F1-BA6DAA895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5217" y="2123035"/>
              <a:ext cx="635620" cy="849998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9A5AD51-45E7-BD5B-C0AC-AC59402D9496}"/>
                </a:ext>
              </a:extLst>
            </p:cNvPr>
            <p:cNvSpPr txBox="1"/>
            <p:nvPr/>
          </p:nvSpPr>
          <p:spPr>
            <a:xfrm>
              <a:off x="8551742" y="2973033"/>
              <a:ext cx="1922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Dependency.dll</a:t>
              </a:r>
              <a:endParaRPr lang="en-SE" sz="11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pic>
          <p:nvPicPr>
            <p:cNvPr id="55" name="Picture 54" descr="A close-up of a paper&#10;&#10;Description automatically generated with low confidence">
              <a:extLst>
                <a:ext uri="{FF2B5EF4-FFF2-40B4-BE49-F238E27FC236}">
                  <a16:creationId xmlns:a16="http://schemas.microsoft.com/office/drawing/2014/main" id="{A53AD604-1B51-85D3-F927-27688CE1A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3721" y="2349137"/>
              <a:ext cx="301816" cy="403610"/>
            </a:xfrm>
            <a:prstGeom prst="rect">
              <a:avLst/>
            </a:prstGeom>
          </p:spPr>
        </p:pic>
        <p:pic>
          <p:nvPicPr>
            <p:cNvPr id="56" name="Picture 55" descr="A close-up of a paper&#10;&#10;Description automatically generated with low confidence">
              <a:extLst>
                <a:ext uri="{FF2B5EF4-FFF2-40B4-BE49-F238E27FC236}">
                  <a16:creationId xmlns:a16="http://schemas.microsoft.com/office/drawing/2014/main" id="{F84DB93B-4866-975A-4CEC-22C87A816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7810" y="2343586"/>
              <a:ext cx="301816" cy="403610"/>
            </a:xfrm>
            <a:prstGeom prst="rect">
              <a:avLst/>
            </a:prstGeom>
          </p:spPr>
        </p:pic>
        <p:pic>
          <p:nvPicPr>
            <p:cNvPr id="57" name="Picture 56" descr="A close-up of a paper&#10;&#10;Description automatically generated with low confidence">
              <a:extLst>
                <a:ext uri="{FF2B5EF4-FFF2-40B4-BE49-F238E27FC236}">
                  <a16:creationId xmlns:a16="http://schemas.microsoft.com/office/drawing/2014/main" id="{C414B580-EF58-0FDB-B815-7C41761B1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4763" y="2343586"/>
              <a:ext cx="301816" cy="403610"/>
            </a:xfrm>
            <a:prstGeom prst="rect">
              <a:avLst/>
            </a:prstGeom>
          </p:spPr>
        </p:pic>
        <p:pic>
          <p:nvPicPr>
            <p:cNvPr id="58" name="Picture 57" descr="A close-up of a paper&#10;&#10;Description automatically generated with low confidence">
              <a:extLst>
                <a:ext uri="{FF2B5EF4-FFF2-40B4-BE49-F238E27FC236}">
                  <a16:creationId xmlns:a16="http://schemas.microsoft.com/office/drawing/2014/main" id="{405EF1BF-D75B-0F03-49EA-442DB0EEC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6430" y="2342648"/>
              <a:ext cx="301816" cy="40361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A5A07BC-6F1E-B589-04A2-8E226A82199E}"/>
                    </a:ext>
                  </a:extLst>
                </p14:cNvPr>
                <p14:cNvContentPartPr/>
                <p14:nvPr/>
              </p14:nvContentPartPr>
              <p14:xfrm>
                <a:off x="9453234" y="3231215"/>
                <a:ext cx="28800" cy="3517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A5A07BC-6F1E-B589-04A2-8E226A82199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444234" y="3222575"/>
                  <a:ext cx="464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25D2D57-C40A-7A08-79D0-A526D3FD8315}"/>
                    </a:ext>
                  </a:extLst>
                </p14:cNvPr>
                <p14:cNvContentPartPr/>
                <p14:nvPr/>
              </p14:nvContentPartPr>
              <p14:xfrm>
                <a:off x="9389874" y="3216095"/>
                <a:ext cx="151920" cy="1472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25D2D57-C40A-7A08-79D0-A526D3FD831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81234" y="3207455"/>
                  <a:ext cx="16956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E2F6E4B-082C-40B6-0E8D-84EE73222F76}"/>
              </a:ext>
            </a:extLst>
          </p:cNvPr>
          <p:cNvGrpSpPr/>
          <p:nvPr/>
        </p:nvGrpSpPr>
        <p:grpSpPr>
          <a:xfrm>
            <a:off x="5452699" y="3224653"/>
            <a:ext cx="319680" cy="362880"/>
            <a:chOff x="5452699" y="3224653"/>
            <a:chExt cx="31968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0692829-12E3-066A-17A7-CD7CF2D617ED}"/>
                    </a:ext>
                  </a:extLst>
                </p14:cNvPr>
                <p14:cNvContentPartPr/>
                <p14:nvPr/>
              </p14:nvContentPartPr>
              <p14:xfrm>
                <a:off x="5452699" y="3231133"/>
                <a:ext cx="319680" cy="356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0692829-12E3-066A-17A7-CD7CF2D617E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43699" y="3222133"/>
                  <a:ext cx="3373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E1B4034-151D-B27E-C8C7-64B0222441B4}"/>
                    </a:ext>
                  </a:extLst>
                </p14:cNvPr>
                <p14:cNvContentPartPr/>
                <p14:nvPr/>
              </p14:nvContentPartPr>
              <p14:xfrm>
                <a:off x="5688859" y="3224653"/>
                <a:ext cx="82440" cy="89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E1B4034-151D-B27E-C8C7-64B0222441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80219" y="3215653"/>
                  <a:ext cx="10008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B0223814-7331-71B3-2133-782A4B9393A1}"/>
              </a:ext>
            </a:extLst>
          </p:cNvPr>
          <p:cNvGrpSpPr/>
          <p:nvPr/>
        </p:nvGrpSpPr>
        <p:grpSpPr>
          <a:xfrm>
            <a:off x="8341236" y="3258550"/>
            <a:ext cx="786240" cy="360720"/>
            <a:chOff x="8341236" y="3258550"/>
            <a:chExt cx="78624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1615E59-0978-0028-2E10-8FE20C532C7B}"/>
                    </a:ext>
                  </a:extLst>
                </p14:cNvPr>
                <p14:cNvContentPartPr/>
                <p14:nvPr/>
              </p14:nvContentPartPr>
              <p14:xfrm>
                <a:off x="8341236" y="3275830"/>
                <a:ext cx="786240" cy="343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1615E59-0978-0028-2E10-8FE20C532C7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32236" y="3267190"/>
                  <a:ext cx="8038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ED5C659-D78B-85C1-1027-2CCAEA6D6239}"/>
                    </a:ext>
                  </a:extLst>
                </p14:cNvPr>
                <p14:cNvContentPartPr/>
                <p14:nvPr/>
              </p14:nvContentPartPr>
              <p14:xfrm>
                <a:off x="9009756" y="3258550"/>
                <a:ext cx="115200" cy="982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ED5C659-D78B-85C1-1027-2CCAEA6D623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001116" y="3249550"/>
                  <a:ext cx="132840" cy="115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3460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129" grpId="0"/>
      <p:bldP spid="62" grpId="0"/>
      <p:bldP spid="22" grpId="0" animBg="1"/>
      <p:bldP spid="5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6C9E-32F8-764A-0F4C-941DC81F6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360" y="1360503"/>
            <a:ext cx="9733280" cy="3515046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It’s beginning to look a lot like </a:t>
            </a:r>
            <a:r>
              <a:rPr lang="en-US" sz="9600" dirty="0"/>
              <a:t>Christmas!</a:t>
            </a:r>
            <a:br>
              <a:rPr lang="en-US" sz="7200" dirty="0"/>
            </a:br>
            <a:endParaRPr lang="en-SE" sz="7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96B15F-68EF-9499-37F9-8B74EB1AFEDF}"/>
              </a:ext>
            </a:extLst>
          </p:cNvPr>
          <p:cNvSpPr txBox="1"/>
          <p:nvPr/>
        </p:nvSpPr>
        <p:spPr>
          <a:xfrm>
            <a:off x="2917407" y="3428999"/>
            <a:ext cx="162535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dirty="0"/>
              <a:t>🎅</a:t>
            </a:r>
            <a:endParaRPr lang="en-SE" sz="8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A37E3-4013-416C-8832-AD165E5C7AEE}"/>
              </a:ext>
            </a:extLst>
          </p:cNvPr>
          <p:cNvSpPr txBox="1"/>
          <p:nvPr/>
        </p:nvSpPr>
        <p:spPr>
          <a:xfrm>
            <a:off x="4633749" y="3434630"/>
            <a:ext cx="153805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dirty="0"/>
              <a:t>🎄</a:t>
            </a:r>
            <a:endParaRPr lang="en-SE" sz="8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54099-2700-0DAB-46C9-D304B579524E}"/>
              </a:ext>
            </a:extLst>
          </p:cNvPr>
          <p:cNvSpPr txBox="1"/>
          <p:nvPr/>
        </p:nvSpPr>
        <p:spPr>
          <a:xfrm>
            <a:off x="6218563" y="3442026"/>
            <a:ext cx="153805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dirty="0"/>
              <a:t>🎁</a:t>
            </a:r>
            <a:endParaRPr lang="en-SE" sz="8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B7D40-97AE-CCE7-A050-0AABE3304BC9}"/>
              </a:ext>
            </a:extLst>
          </p:cNvPr>
          <p:cNvSpPr txBox="1"/>
          <p:nvPr/>
        </p:nvSpPr>
        <p:spPr>
          <a:xfrm>
            <a:off x="7813884" y="3434630"/>
            <a:ext cx="153805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dirty="0"/>
              <a:t>⛄</a:t>
            </a:r>
            <a:endParaRPr lang="en-SE" sz="8800" dirty="0"/>
          </a:p>
        </p:txBody>
      </p:sp>
    </p:spTree>
    <p:extLst>
      <p:ext uri="{BB962C8B-B14F-4D97-AF65-F5344CB8AC3E}">
        <p14:creationId xmlns:p14="http://schemas.microsoft.com/office/powerpoint/2010/main" val="371362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6C9E-32F8-764A-0F4C-941DC81F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 Pieces of Code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13526-D876-AA3A-C95E-38B9762AE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79905"/>
            <a:ext cx="12123057" cy="3157855"/>
          </a:xfrm>
        </p:spPr>
        <p:txBody>
          <a:bodyPr>
            <a:normAutofit fontScale="92500"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IModuleAssemblyInitializer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	&amp;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IModuleAssemblyCleanup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AssemblyLoadContext.Default.Resolving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CustomAssemblyLoadContext.Load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…?</a:t>
            </a:r>
          </a:p>
        </p:txBody>
      </p:sp>
    </p:spTree>
    <p:extLst>
      <p:ext uri="{BB962C8B-B14F-4D97-AF65-F5344CB8AC3E}">
        <p14:creationId xmlns:p14="http://schemas.microsoft.com/office/powerpoint/2010/main" val="278259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6C9E-32F8-764A-0F4C-941DC81F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Load*() and Type Discoverability</a:t>
            </a:r>
            <a:endParaRPr lang="en-SE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B4C1FF2-6292-AC2B-C20E-7FDFB08D72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3620215"/>
              </p:ext>
            </p:extLst>
          </p:nvPr>
        </p:nvGraphicFramePr>
        <p:xfrm>
          <a:off x="224699" y="1712687"/>
          <a:ext cx="11742602" cy="44357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50030">
                  <a:extLst>
                    <a:ext uri="{9D8B030D-6E8A-4147-A177-3AD203B41FA5}">
                      <a16:colId xmlns:a16="http://schemas.microsoft.com/office/drawing/2014/main" val="2853104147"/>
                    </a:ext>
                  </a:extLst>
                </a:gridCol>
                <a:gridCol w="3004457">
                  <a:extLst>
                    <a:ext uri="{9D8B030D-6E8A-4147-A177-3AD203B41FA5}">
                      <a16:colId xmlns:a16="http://schemas.microsoft.com/office/drawing/2014/main" val="962198547"/>
                    </a:ext>
                  </a:extLst>
                </a:gridCol>
                <a:gridCol w="4688115">
                  <a:extLst>
                    <a:ext uri="{9D8B030D-6E8A-4147-A177-3AD203B41FA5}">
                      <a16:colId xmlns:a16="http://schemas.microsoft.com/office/drawing/2014/main" val="3972775431"/>
                    </a:ext>
                  </a:extLst>
                </a:gridCol>
              </a:tblGrid>
              <a:tr h="78718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Method Name</a:t>
                      </a:r>
                      <a:endParaRPr lang="en-SE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AssemblyLoadContext</a:t>
                      </a:r>
                      <a:endParaRPr lang="en-SE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Types Discoverable by PowerShell</a:t>
                      </a:r>
                      <a:endParaRPr lang="en-SE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5947724"/>
                  </a:ext>
                </a:extLst>
              </a:tr>
              <a:tr h="456065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Assembly.LoadFrom</a:t>
                      </a:r>
                      <a:endParaRPr lang="en-SE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Default</a:t>
                      </a:r>
                      <a:endParaRPr lang="en-SE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✅</a:t>
                      </a:r>
                      <a:endParaRPr lang="en-SE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45650490"/>
                  </a:ext>
                </a:extLst>
              </a:tr>
              <a:tr h="456065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Assembly.LoadWithPartialName</a:t>
                      </a:r>
                      <a:endParaRPr lang="en-SE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Default</a:t>
                      </a:r>
                      <a:endParaRPr lang="en-SE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✅</a:t>
                      </a:r>
                      <a:endParaRPr lang="en-SE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17383724"/>
                  </a:ext>
                </a:extLst>
              </a:tr>
              <a:tr h="456065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Assembly.Load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(byte[])</a:t>
                      </a:r>
                      <a:endParaRPr lang="en-SE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D113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New ALC</a:t>
                      </a:r>
                      <a:endParaRPr lang="en-SE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rgbClr val="CD113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✅</a:t>
                      </a:r>
                      <a:endParaRPr lang="en-SE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D11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603516"/>
                  </a:ext>
                </a:extLst>
              </a:tr>
              <a:tr h="456065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Assembly.LoadFile</a:t>
                      </a:r>
                      <a:endParaRPr lang="en-SE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D113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New ALC</a:t>
                      </a:r>
                      <a:endParaRPr lang="en-SE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rgbClr val="CD113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✅</a:t>
                      </a:r>
                      <a:endParaRPr lang="en-SE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D11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735409"/>
                  </a:ext>
                </a:extLst>
              </a:tr>
              <a:tr h="456065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ALC.LoadFromAssemblyName</a:t>
                      </a:r>
                      <a:endParaRPr lang="en-SE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Referenced ALC</a:t>
                      </a:r>
                      <a:endParaRPr lang="en-SE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❌</a:t>
                      </a:r>
                      <a:endParaRPr lang="en-SE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991085"/>
                  </a:ext>
                </a:extLst>
              </a:tr>
              <a:tr h="456065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ALC.LoadFromAssemblyPath</a:t>
                      </a:r>
                      <a:endParaRPr lang="en-SE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Referenced ALC</a:t>
                      </a:r>
                      <a:endParaRPr lang="en-SE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❌</a:t>
                      </a:r>
                      <a:endParaRPr lang="en-SE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098860"/>
                  </a:ext>
                </a:extLst>
              </a:tr>
              <a:tr h="456065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ALC.LoadFromStream</a:t>
                      </a:r>
                      <a:endParaRPr lang="en-SE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Referenced ALC</a:t>
                      </a:r>
                      <a:endParaRPr lang="en-SE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❌</a:t>
                      </a:r>
                      <a:endParaRPr lang="en-SE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00109866"/>
                  </a:ext>
                </a:extLst>
              </a:tr>
              <a:tr h="4560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ALC.LoadFromNativeImagePath</a:t>
                      </a:r>
                      <a:endParaRPr lang="en-SE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Referenced ALC</a:t>
                      </a:r>
                      <a:endParaRPr lang="en-SE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❌</a:t>
                      </a:r>
                      <a:endParaRPr lang="en-SE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6241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985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DDF7956D-7F42-0F88-58DB-8ADD287CAB5E}"/>
              </a:ext>
            </a:extLst>
          </p:cNvPr>
          <p:cNvSpPr/>
          <p:nvPr/>
        </p:nvSpPr>
        <p:spPr>
          <a:xfrm>
            <a:off x="4166592" y="2559844"/>
            <a:ext cx="3858816" cy="1738312"/>
          </a:xfrm>
          <a:prstGeom prst="chevron">
            <a:avLst/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ECBBB5D4-684A-2797-C816-D33049182D68}"/>
              </a:ext>
            </a:extLst>
          </p:cNvPr>
          <p:cNvSpPr/>
          <p:nvPr/>
        </p:nvSpPr>
        <p:spPr>
          <a:xfrm>
            <a:off x="838200" y="2559844"/>
            <a:ext cx="3858816" cy="1738312"/>
          </a:xfrm>
          <a:prstGeom prst="chevron">
            <a:avLst/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ACB3722-5FDC-4992-5CE9-36046EE35B17}"/>
              </a:ext>
            </a:extLst>
          </p:cNvPr>
          <p:cNvSpPr/>
          <p:nvPr/>
        </p:nvSpPr>
        <p:spPr>
          <a:xfrm>
            <a:off x="7494984" y="2559844"/>
            <a:ext cx="3858816" cy="1738312"/>
          </a:xfrm>
          <a:prstGeom prst="chevron">
            <a:avLst/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3D6C9E-32F8-764A-0F4C-941DC81F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Loading Steps</a:t>
            </a:r>
            <a:endParaRPr lang="en-S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0405B8-276F-B5E2-A58D-BF487F848B83}"/>
              </a:ext>
            </a:extLst>
          </p:cNvPr>
          <p:cNvSpPr txBox="1"/>
          <p:nvPr/>
        </p:nvSpPr>
        <p:spPr>
          <a:xfrm>
            <a:off x="1557036" y="3238692"/>
            <a:ext cx="312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RequiredAssemblies</a:t>
            </a:r>
            <a:endParaRPr lang="en-SE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5438BC-B4E6-D2B5-7A5B-9E300EBCD26E}"/>
              </a:ext>
            </a:extLst>
          </p:cNvPr>
          <p:cNvSpPr txBox="1"/>
          <p:nvPr/>
        </p:nvSpPr>
        <p:spPr>
          <a:xfrm>
            <a:off x="4821435" y="3244334"/>
            <a:ext cx="312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NestedModules</a:t>
            </a:r>
            <a:endParaRPr lang="en-SE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18D146-349D-0398-F5E8-DC16DB83038E}"/>
              </a:ext>
            </a:extLst>
          </p:cNvPr>
          <p:cNvSpPr txBox="1"/>
          <p:nvPr/>
        </p:nvSpPr>
        <p:spPr>
          <a:xfrm>
            <a:off x="8125122" y="3238692"/>
            <a:ext cx="312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RootModule</a:t>
            </a:r>
            <a:endParaRPr lang="en-SE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986CD42-5EA7-1AC9-2032-D368A46A7D72}"/>
              </a:ext>
            </a:extLst>
          </p:cNvPr>
          <p:cNvSpPr txBox="1"/>
          <p:nvPr/>
        </p:nvSpPr>
        <p:spPr>
          <a:xfrm>
            <a:off x="4448432" y="1690688"/>
            <a:ext cx="25128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Import-Module</a:t>
            </a:r>
            <a:endParaRPr lang="en-SE" sz="2200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91739C5-A357-320B-4ED9-7B03490E17C0}"/>
              </a:ext>
            </a:extLst>
          </p:cNvPr>
          <p:cNvGrpSpPr/>
          <p:nvPr/>
        </p:nvGrpSpPr>
        <p:grpSpPr>
          <a:xfrm>
            <a:off x="6124365" y="2076300"/>
            <a:ext cx="325174" cy="1127333"/>
            <a:chOff x="6124365" y="2076300"/>
            <a:chExt cx="325174" cy="11273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EAD95D7-2ED7-234E-D5CA-D4EB5B366E21}"/>
                    </a:ext>
                  </a:extLst>
                </p14:cNvPr>
                <p14:cNvContentPartPr/>
                <p14:nvPr/>
              </p14:nvContentPartPr>
              <p14:xfrm>
                <a:off x="6124365" y="2076300"/>
                <a:ext cx="154440" cy="1112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EAD95D7-2ED7-234E-D5CA-D4EB5B366E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15365" y="2067300"/>
                  <a:ext cx="172080" cy="11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6C8913C-C9EE-315F-8028-DA25CAF244CD}"/>
                    </a:ext>
                  </a:extLst>
                </p14:cNvPr>
                <p14:cNvContentPartPr/>
                <p14:nvPr/>
              </p14:nvContentPartPr>
              <p14:xfrm>
                <a:off x="6141019" y="3016073"/>
                <a:ext cx="308520" cy="187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6C8913C-C9EE-315F-8028-DA25CAF244C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32379" y="3007433"/>
                  <a:ext cx="326160" cy="205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0148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6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Demo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991" y="901853"/>
            <a:ext cx="6120809" cy="5054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6C9E-32F8-764A-0F4C-941DC81F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13526-D876-AA3A-C95E-38B9762AE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9500" cy="4351338"/>
          </a:xfrm>
        </p:spPr>
        <p:txBody>
          <a:bodyPr>
            <a:normAutofit/>
          </a:bodyPr>
          <a:lstStyle/>
          <a:p>
            <a:r>
              <a:rPr lang="en-GB" dirty="0"/>
              <a:t>It’s complex!</a:t>
            </a:r>
          </a:p>
          <a:p>
            <a:pPr lvl="1"/>
            <a:r>
              <a:rPr lang="en-GB" dirty="0"/>
              <a:t>But maybe </a:t>
            </a:r>
            <a:r>
              <a:rPr lang="en-GB" u="sng" dirty="0"/>
              <a:t>Isol8</a:t>
            </a:r>
            <a:r>
              <a:rPr lang="en-GB" dirty="0"/>
              <a:t> can help you!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Modules and requirements are different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What works now may break in the future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Great discussions on GitHub – More reading in slide notes</a:t>
            </a:r>
          </a:p>
        </p:txBody>
      </p:sp>
    </p:spTree>
    <p:extLst>
      <p:ext uri="{BB962C8B-B14F-4D97-AF65-F5344CB8AC3E}">
        <p14:creationId xmlns:p14="http://schemas.microsoft.com/office/powerpoint/2010/main" val="201341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8C17D8B-DDD4-3732-AA0A-3E01A72929F7}"/>
              </a:ext>
            </a:extLst>
          </p:cNvPr>
          <p:cNvSpPr/>
          <p:nvPr/>
        </p:nvSpPr>
        <p:spPr>
          <a:xfrm>
            <a:off x="361950" y="3429000"/>
            <a:ext cx="11461242" cy="1269632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rgbClr val="E74856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789EEF-3F56-BE0B-AD98-2B63E5A72904}"/>
              </a:ext>
            </a:extLst>
          </p:cNvPr>
          <p:cNvSpPr/>
          <p:nvPr/>
        </p:nvSpPr>
        <p:spPr>
          <a:xfrm>
            <a:off x="1306830" y="2155558"/>
            <a:ext cx="9559290" cy="686702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rgbClr val="E74856"/>
              </a:solidFill>
            </a:endParaRPr>
          </a:p>
        </p:txBody>
      </p:sp>
      <p:sp>
        <p:nvSpPr>
          <p:cNvPr id="16" name="Assemblies">
            <a:extLst>
              <a:ext uri="{FF2B5EF4-FFF2-40B4-BE49-F238E27FC236}">
                <a16:creationId xmlns:a16="http://schemas.microsoft.com/office/drawing/2014/main" id="{2760790E-6CC2-9278-D012-B9695923E840}"/>
              </a:ext>
            </a:extLst>
          </p:cNvPr>
          <p:cNvSpPr txBox="1">
            <a:spLocks/>
          </p:cNvSpPr>
          <p:nvPr/>
        </p:nvSpPr>
        <p:spPr>
          <a:xfrm>
            <a:off x="1" y="2092692"/>
            <a:ext cx="12191999" cy="60288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200" b="0" dirty="0">
                <a:solidFill>
                  <a:schemeClr val="tx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Import-Module: Assembly with same name is already loaded</a:t>
            </a:r>
            <a:endParaRPr lang="en-GB" sz="2200" b="0" dirty="0">
              <a:solidFill>
                <a:schemeClr val="tx1"/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7" name="Assemblies">
            <a:extLst>
              <a:ext uri="{FF2B5EF4-FFF2-40B4-BE49-F238E27FC236}">
                <a16:creationId xmlns:a16="http://schemas.microsoft.com/office/drawing/2014/main" id="{4412A692-5DC7-2FB5-DF67-A94B4C43AA74}"/>
              </a:ext>
            </a:extLst>
          </p:cNvPr>
          <p:cNvSpPr txBox="1">
            <a:spLocks/>
          </p:cNvSpPr>
          <p:nvPr/>
        </p:nvSpPr>
        <p:spPr>
          <a:xfrm>
            <a:off x="0" y="3552825"/>
            <a:ext cx="12191999" cy="1041794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200" b="0" dirty="0">
                <a:solidFill>
                  <a:schemeClr val="tx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Could not load file or assembly '</a:t>
            </a:r>
            <a:r>
              <a:rPr lang="en-US" sz="2200" b="0" dirty="0" err="1">
                <a:solidFill>
                  <a:schemeClr val="tx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System.IdentityModel.Tokens.Jwt</a:t>
            </a:r>
            <a:r>
              <a:rPr lang="en-US" sz="2200" b="0" dirty="0">
                <a:solidFill>
                  <a:schemeClr val="tx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Version=6.30.1.0, Culture=neutral, </a:t>
            </a:r>
            <a:r>
              <a:rPr lang="en-US" sz="2200" b="0" dirty="0" err="1">
                <a:solidFill>
                  <a:schemeClr val="tx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PublicKeyToken</a:t>
            </a:r>
            <a:r>
              <a:rPr lang="en-US" sz="2200" b="0" dirty="0">
                <a:solidFill>
                  <a:schemeClr val="tx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=31bf3856ad364e35'. Could not find or load a specific file. (0x80131621)</a:t>
            </a:r>
            <a:endParaRPr lang="en-GB" sz="2200" b="0" dirty="0">
              <a:solidFill>
                <a:schemeClr val="tx1"/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71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4856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4856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4856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485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544" y="736600"/>
            <a:ext cx="8500179" cy="4537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Emanuel Palm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💙 Code - .NET PowerShell C#</a:t>
            </a:r>
          </a:p>
          <a:p>
            <a:pPr marL="0" indent="0">
              <a:buNone/>
            </a:pPr>
            <a:r>
              <a:rPr lang="en-US" dirty="0"/>
              <a:t>⚡ Event-driven</a:t>
            </a:r>
          </a:p>
          <a:p>
            <a:pPr marL="0" indent="0">
              <a:buNone/>
            </a:pPr>
            <a:r>
              <a:rPr lang="en-US" dirty="0"/>
              <a:t>📦 Makes modules &amp; tools</a:t>
            </a:r>
          </a:p>
          <a:p>
            <a:pPr marL="0" indent="0">
              <a:buNone/>
            </a:pPr>
            <a:r>
              <a:rPr lang="en-US" dirty="0"/>
              <a:t>📃 Fan of Open Source</a:t>
            </a:r>
          </a:p>
          <a:p>
            <a:pPr marL="0" indent="0">
              <a:buNone/>
            </a:pPr>
            <a:r>
              <a:rPr lang="en-US" dirty="0"/>
              <a:t>☁️ Blogs at </a:t>
            </a:r>
            <a:r>
              <a:rPr lang="en-US" dirty="0" err="1">
                <a:solidFill>
                  <a:srgbClr val="346296"/>
                </a:solidFill>
              </a:rPr>
              <a:t>pipe.how</a:t>
            </a:r>
            <a:endParaRPr lang="en-US" dirty="0">
              <a:solidFill>
                <a:srgbClr val="346296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527" y="346838"/>
            <a:ext cx="3008627" cy="3418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529827-32B7-DF2D-6503-724840B37BFE}"/>
              </a:ext>
            </a:extLst>
          </p:cNvPr>
          <p:cNvSpPr txBox="1"/>
          <p:nvPr/>
        </p:nvSpPr>
        <p:spPr>
          <a:xfrm>
            <a:off x="328521" y="4014913"/>
            <a:ext cx="2812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2800" dirty="0"/>
              <a:t>🧙</a:t>
            </a:r>
            <a:r>
              <a:rPr lang="en-US" sz="2800" dirty="0"/>
              <a:t>🍰☕🧗🥏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7E9874-C250-6B31-483C-AE38A9B44230}"/>
              </a:ext>
            </a:extLst>
          </p:cNvPr>
          <p:cNvGrpSpPr/>
          <p:nvPr/>
        </p:nvGrpSpPr>
        <p:grpSpPr>
          <a:xfrm>
            <a:off x="8375688" y="4864248"/>
            <a:ext cx="817560" cy="1278360"/>
            <a:chOff x="8375688" y="4864248"/>
            <a:chExt cx="817560" cy="12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6169C14-5151-D4D9-8FAD-0FA4BFFCA066}"/>
                    </a:ext>
                  </a:extLst>
                </p14:cNvPr>
                <p14:cNvContentPartPr/>
                <p14:nvPr/>
              </p14:nvContentPartPr>
              <p14:xfrm>
                <a:off x="8375688" y="4864248"/>
                <a:ext cx="629280" cy="1250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6169C14-5151-D4D9-8FAD-0FA4BFFCA06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57688" y="4846608"/>
                  <a:ext cx="664920" cy="12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C995D08-6431-7C2F-14FC-D6475CE53A6A}"/>
                    </a:ext>
                  </a:extLst>
                </p14:cNvPr>
                <p14:cNvContentPartPr/>
                <p14:nvPr/>
              </p14:nvContentPartPr>
              <p14:xfrm>
                <a:off x="8787168" y="5888448"/>
                <a:ext cx="406080" cy="254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C995D08-6431-7C2F-14FC-D6475CE53A6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69528" y="5870448"/>
                  <a:ext cx="441720" cy="289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2551FF8-CC38-9F11-C699-4107E4F2B56A}"/>
              </a:ext>
            </a:extLst>
          </p:cNvPr>
          <p:cNvSpPr txBox="1"/>
          <p:nvPr/>
        </p:nvSpPr>
        <p:spPr>
          <a:xfrm>
            <a:off x="3723927" y="1202611"/>
            <a:ext cx="6154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Knowledge Factory – Advania Sweden</a:t>
            </a:r>
            <a:endParaRPr lang="en-SE" sz="2400" dirty="0"/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AD0721-9EDF-71CA-61E6-C32C5AF4F316}"/>
              </a:ext>
            </a:extLst>
          </p:cNvPr>
          <p:cNvSpPr txBox="1">
            <a:spLocks/>
          </p:cNvSpPr>
          <p:nvPr/>
        </p:nvSpPr>
        <p:spPr>
          <a:xfrm>
            <a:off x="2809052" y="277424"/>
            <a:ext cx="5654039" cy="8367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chemeClr val="tx1"/>
                </a:solidFill>
              </a:rPr>
              <a:t>This session is</a:t>
            </a:r>
            <a:endParaRPr lang="en-GB" sz="4000" b="0" dirty="0">
              <a:solidFill>
                <a:schemeClr val="tx1"/>
              </a:solidFill>
            </a:endParaRPr>
          </a:p>
        </p:txBody>
      </p:sp>
      <p:sp>
        <p:nvSpPr>
          <p:cNvPr id="8" name="AppDomains">
            <a:extLst>
              <a:ext uri="{FF2B5EF4-FFF2-40B4-BE49-F238E27FC236}">
                <a16:creationId xmlns:a16="http://schemas.microsoft.com/office/drawing/2014/main" id="{DCB0C24E-0962-180A-5745-5E5BF0034DE2}"/>
              </a:ext>
            </a:extLst>
          </p:cNvPr>
          <p:cNvSpPr txBox="1">
            <a:spLocks/>
          </p:cNvSpPr>
          <p:nvPr/>
        </p:nvSpPr>
        <p:spPr>
          <a:xfrm>
            <a:off x="1" y="1538055"/>
            <a:ext cx="12191999" cy="126063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7200" dirty="0" err="1">
                <a:solidFill>
                  <a:schemeClr val="tx1"/>
                </a:solidFill>
              </a:rPr>
              <a:t>AppDomains</a:t>
            </a:r>
            <a:endParaRPr lang="en-GB" sz="6000" b="0" dirty="0">
              <a:solidFill>
                <a:schemeClr val="tx1"/>
              </a:solidFill>
            </a:endParaRPr>
          </a:p>
        </p:txBody>
      </p:sp>
      <p:sp>
        <p:nvSpPr>
          <p:cNvPr id="9" name=".NET framework">
            <a:extLst>
              <a:ext uri="{FF2B5EF4-FFF2-40B4-BE49-F238E27FC236}">
                <a16:creationId xmlns:a16="http://schemas.microsoft.com/office/drawing/2014/main" id="{0B6B97D6-ACD3-DF55-8A40-C89185A2E091}"/>
              </a:ext>
            </a:extLst>
          </p:cNvPr>
          <p:cNvSpPr txBox="1">
            <a:spLocks/>
          </p:cNvSpPr>
          <p:nvPr/>
        </p:nvSpPr>
        <p:spPr>
          <a:xfrm>
            <a:off x="0" y="2798685"/>
            <a:ext cx="12191999" cy="126063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chemeClr val="tx1"/>
                </a:solidFill>
              </a:rPr>
              <a:t>.NET Framework</a:t>
            </a:r>
            <a:endParaRPr lang="en-GB" sz="6000" b="0" dirty="0">
              <a:solidFill>
                <a:schemeClr val="tx1"/>
              </a:solidFill>
            </a:endParaRPr>
          </a:p>
        </p:txBody>
      </p:sp>
      <p:sp>
        <p:nvSpPr>
          <p:cNvPr id="10" name="5.1">
            <a:extLst>
              <a:ext uri="{FF2B5EF4-FFF2-40B4-BE49-F238E27FC236}">
                <a16:creationId xmlns:a16="http://schemas.microsoft.com/office/drawing/2014/main" id="{D1079749-6286-DF0C-CA56-3A0F9422879E}"/>
              </a:ext>
            </a:extLst>
          </p:cNvPr>
          <p:cNvSpPr txBox="1">
            <a:spLocks/>
          </p:cNvSpPr>
          <p:nvPr/>
        </p:nvSpPr>
        <p:spPr>
          <a:xfrm>
            <a:off x="2" y="4059315"/>
            <a:ext cx="12191999" cy="126063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chemeClr val="tx1"/>
                </a:solidFill>
              </a:rPr>
              <a:t>Windows PowerShell 5.1</a:t>
            </a:r>
            <a:endParaRPr lang="en-GB" sz="60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C7DA733-6D88-250C-19E2-FC6204813704}"/>
                  </a:ext>
                </a:extLst>
              </p14:cNvPr>
              <p14:cNvContentPartPr/>
              <p14:nvPr/>
            </p14:nvContentPartPr>
            <p14:xfrm>
              <a:off x="6498776" y="993275"/>
              <a:ext cx="1075320" cy="18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C7DA733-6D88-250C-19E2-FC62048137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80776" y="975635"/>
                <a:ext cx="1110960" cy="5436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about">
            <a:extLst>
              <a:ext uri="{FF2B5EF4-FFF2-40B4-BE49-F238E27FC236}">
                <a16:creationId xmlns:a16="http://schemas.microsoft.com/office/drawing/2014/main" id="{89414200-F527-A33A-4A4C-B4D416DD1DE7}"/>
              </a:ext>
            </a:extLst>
          </p:cNvPr>
          <p:cNvSpPr txBox="1">
            <a:spLocks/>
          </p:cNvSpPr>
          <p:nvPr/>
        </p:nvSpPr>
        <p:spPr>
          <a:xfrm>
            <a:off x="7273192" y="277425"/>
            <a:ext cx="2088330" cy="8367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</a:rPr>
              <a:t>about</a:t>
            </a:r>
            <a:endParaRPr lang="en-GB" sz="4000" b="0" dirty="0">
              <a:solidFill>
                <a:schemeClr val="tx1"/>
              </a:solidFill>
            </a:endParaRPr>
          </a:p>
        </p:txBody>
      </p:sp>
      <p:sp>
        <p:nvSpPr>
          <p:cNvPr id="21" name="not">
            <a:extLst>
              <a:ext uri="{FF2B5EF4-FFF2-40B4-BE49-F238E27FC236}">
                <a16:creationId xmlns:a16="http://schemas.microsoft.com/office/drawing/2014/main" id="{694637F4-DE3E-A9A7-4773-EE496CEFB7AA}"/>
              </a:ext>
            </a:extLst>
          </p:cNvPr>
          <p:cNvSpPr txBox="1">
            <a:spLocks/>
          </p:cNvSpPr>
          <p:nvPr/>
        </p:nvSpPr>
        <p:spPr>
          <a:xfrm>
            <a:off x="6361954" y="277424"/>
            <a:ext cx="1276539" cy="8367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</a:rPr>
              <a:t>not</a:t>
            </a:r>
            <a:endParaRPr lang="en-GB" sz="4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45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10" dur="2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1" dur="2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AD0721-9EDF-71CA-61E6-C32C5AF4F316}"/>
              </a:ext>
            </a:extLst>
          </p:cNvPr>
          <p:cNvSpPr txBox="1">
            <a:spLocks/>
          </p:cNvSpPr>
          <p:nvPr/>
        </p:nvSpPr>
        <p:spPr>
          <a:xfrm>
            <a:off x="2809052" y="277424"/>
            <a:ext cx="5654039" cy="8367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chemeClr val="tx1"/>
                </a:solidFill>
              </a:rPr>
              <a:t>This session is</a:t>
            </a:r>
            <a:endParaRPr lang="en-GB" sz="4000" b="0" dirty="0">
              <a:solidFill>
                <a:schemeClr val="tx1"/>
              </a:solidFill>
            </a:endParaRPr>
          </a:p>
        </p:txBody>
      </p:sp>
      <p:sp>
        <p:nvSpPr>
          <p:cNvPr id="8" name="Assemblies">
            <a:extLst>
              <a:ext uri="{FF2B5EF4-FFF2-40B4-BE49-F238E27FC236}">
                <a16:creationId xmlns:a16="http://schemas.microsoft.com/office/drawing/2014/main" id="{DCB0C24E-0962-180A-5745-5E5BF0034DE2}"/>
              </a:ext>
            </a:extLst>
          </p:cNvPr>
          <p:cNvSpPr txBox="1">
            <a:spLocks/>
          </p:cNvSpPr>
          <p:nvPr/>
        </p:nvSpPr>
        <p:spPr>
          <a:xfrm>
            <a:off x="1" y="1538055"/>
            <a:ext cx="12191999" cy="126063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chemeClr val="tx1"/>
                </a:solidFill>
              </a:rPr>
              <a:t>Assemblies</a:t>
            </a:r>
            <a:endParaRPr lang="en-GB" sz="6000" b="0" dirty="0">
              <a:solidFill>
                <a:schemeClr val="tx1"/>
              </a:solidFill>
            </a:endParaRPr>
          </a:p>
        </p:txBody>
      </p:sp>
      <p:sp>
        <p:nvSpPr>
          <p:cNvPr id="9" name=".NET">
            <a:extLst>
              <a:ext uri="{FF2B5EF4-FFF2-40B4-BE49-F238E27FC236}">
                <a16:creationId xmlns:a16="http://schemas.microsoft.com/office/drawing/2014/main" id="{0B6B97D6-ACD3-DF55-8A40-C89185A2E091}"/>
              </a:ext>
            </a:extLst>
          </p:cNvPr>
          <p:cNvSpPr txBox="1">
            <a:spLocks/>
          </p:cNvSpPr>
          <p:nvPr/>
        </p:nvSpPr>
        <p:spPr>
          <a:xfrm>
            <a:off x="0" y="2798685"/>
            <a:ext cx="12191999" cy="126063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chemeClr val="tx1"/>
                </a:solidFill>
              </a:rPr>
              <a:t>.NET</a:t>
            </a:r>
            <a:endParaRPr lang="en-GB" sz="2400" b="0" dirty="0">
              <a:solidFill>
                <a:schemeClr val="tx1"/>
              </a:solidFill>
            </a:endParaRPr>
          </a:p>
        </p:txBody>
      </p:sp>
      <p:sp>
        <p:nvSpPr>
          <p:cNvPr id="10" name="PowerShell 6+">
            <a:extLst>
              <a:ext uri="{FF2B5EF4-FFF2-40B4-BE49-F238E27FC236}">
                <a16:creationId xmlns:a16="http://schemas.microsoft.com/office/drawing/2014/main" id="{D1079749-6286-DF0C-CA56-3A0F9422879E}"/>
              </a:ext>
            </a:extLst>
          </p:cNvPr>
          <p:cNvSpPr txBox="1">
            <a:spLocks/>
          </p:cNvSpPr>
          <p:nvPr/>
        </p:nvSpPr>
        <p:spPr>
          <a:xfrm>
            <a:off x="2" y="4059315"/>
            <a:ext cx="12191999" cy="126063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chemeClr val="tx1"/>
                </a:solidFill>
              </a:rPr>
              <a:t>PowerShell 7+</a:t>
            </a:r>
            <a:endParaRPr lang="en-GB" sz="6000" b="0" dirty="0">
              <a:solidFill>
                <a:schemeClr val="tx1"/>
              </a:solidFill>
            </a:endParaRPr>
          </a:p>
        </p:txBody>
      </p:sp>
      <p:sp>
        <p:nvSpPr>
          <p:cNvPr id="20" name="about">
            <a:extLst>
              <a:ext uri="{FF2B5EF4-FFF2-40B4-BE49-F238E27FC236}">
                <a16:creationId xmlns:a16="http://schemas.microsoft.com/office/drawing/2014/main" id="{89414200-F527-A33A-4A4C-B4D416DD1DE7}"/>
              </a:ext>
            </a:extLst>
          </p:cNvPr>
          <p:cNvSpPr txBox="1">
            <a:spLocks/>
          </p:cNvSpPr>
          <p:nvPr/>
        </p:nvSpPr>
        <p:spPr>
          <a:xfrm>
            <a:off x="7273192" y="277425"/>
            <a:ext cx="2088330" cy="8367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</a:rPr>
              <a:t>about</a:t>
            </a:r>
            <a:endParaRPr lang="en-GB" sz="4000" b="0" dirty="0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8EB7EC6-A987-AF0F-42A9-E928A6985DE8}"/>
              </a:ext>
            </a:extLst>
          </p:cNvPr>
          <p:cNvGrpSpPr/>
          <p:nvPr/>
        </p:nvGrpSpPr>
        <p:grpSpPr>
          <a:xfrm>
            <a:off x="6361954" y="277424"/>
            <a:ext cx="1276539" cy="836719"/>
            <a:chOff x="6361954" y="277424"/>
            <a:chExt cx="1276539" cy="83671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C7DA733-6D88-250C-19E2-FC6204813704}"/>
                    </a:ext>
                  </a:extLst>
                </p14:cNvPr>
                <p14:cNvContentPartPr/>
                <p14:nvPr/>
              </p14:nvContentPartPr>
              <p14:xfrm>
                <a:off x="6498776" y="993275"/>
                <a:ext cx="1075320" cy="18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C7DA733-6D88-250C-19E2-FC620481370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80776" y="974922"/>
                  <a:ext cx="1110960" cy="5505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" name="not">
              <a:extLst>
                <a:ext uri="{FF2B5EF4-FFF2-40B4-BE49-F238E27FC236}">
                  <a16:creationId xmlns:a16="http://schemas.microsoft.com/office/drawing/2014/main" id="{694637F4-DE3E-A9A7-4773-EE496CEFB7AA}"/>
                </a:ext>
              </a:extLst>
            </p:cNvPr>
            <p:cNvSpPr txBox="1">
              <a:spLocks/>
            </p:cNvSpPr>
            <p:nvPr/>
          </p:nvSpPr>
          <p:spPr>
            <a:xfrm>
              <a:off x="6361954" y="277424"/>
              <a:ext cx="1276539" cy="836719"/>
            </a:xfrm>
            <a:prstGeom prst="rect">
              <a:avLst/>
            </a:prstGeom>
          </p:spPr>
          <p:txBody>
            <a:bodyPr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rgbClr val="346296"/>
                  </a:solidFill>
                  <a:latin typeface="+mn-lt"/>
                  <a:ea typeface="+mj-ea"/>
                  <a:cs typeface="+mj-cs"/>
                </a:defRPr>
              </a:lvl1pPr>
            </a:lstStyle>
            <a:p>
              <a:r>
                <a:rPr lang="en-US" sz="4800" dirty="0">
                  <a:solidFill>
                    <a:srgbClr val="CD1139"/>
                  </a:solidFill>
                </a:rPr>
                <a:t>not</a:t>
              </a:r>
              <a:endParaRPr lang="en-GB" sz="4000" b="0" dirty="0">
                <a:solidFill>
                  <a:srgbClr val="CD1139"/>
                </a:solidFill>
              </a:endParaRP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E5998905-A2E7-5909-BE1D-031F4CADC166}"/>
              </a:ext>
            </a:extLst>
          </p:cNvPr>
          <p:cNvGrpSpPr/>
          <p:nvPr/>
        </p:nvGrpSpPr>
        <p:grpSpPr>
          <a:xfrm>
            <a:off x="7207672" y="3061260"/>
            <a:ext cx="1055520" cy="358200"/>
            <a:chOff x="7207672" y="3061260"/>
            <a:chExt cx="1055520" cy="35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8AFABC2-5052-8988-4166-451C03DD2C7E}"/>
                    </a:ext>
                  </a:extLst>
                </p14:cNvPr>
                <p14:cNvContentPartPr/>
                <p14:nvPr/>
              </p14:nvContentPartPr>
              <p14:xfrm>
                <a:off x="7207672" y="3080340"/>
                <a:ext cx="65520" cy="339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8AFABC2-5052-8988-4166-451C03DD2C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89672" y="3062700"/>
                  <a:ext cx="1011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DACEC30-9981-4247-EFD7-DB05F1A39A52}"/>
                    </a:ext>
                  </a:extLst>
                </p14:cNvPr>
                <p14:cNvContentPartPr/>
                <p14:nvPr/>
              </p14:nvContentPartPr>
              <p14:xfrm>
                <a:off x="7359204" y="3146266"/>
                <a:ext cx="107280" cy="185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DACEC30-9981-4247-EFD7-DB05F1A39A5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1564" y="3128266"/>
                  <a:ext cx="142920" cy="220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87C02DEA-7B5F-8349-DBB4-0234CE2CD105}"/>
                </a:ext>
              </a:extLst>
            </p:cNvPr>
            <p:cNvGrpSpPr/>
            <p:nvPr/>
          </p:nvGrpSpPr>
          <p:grpSpPr>
            <a:xfrm>
              <a:off x="7563324" y="3153106"/>
              <a:ext cx="335880" cy="178920"/>
              <a:chOff x="7708045" y="3546770"/>
              <a:chExt cx="335880" cy="17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54BA3387-F9F8-70CE-6C3E-90F197D5ADC6}"/>
                      </a:ext>
                    </a:extLst>
                  </p14:cNvPr>
                  <p14:cNvContentPartPr/>
                  <p14:nvPr/>
                </p14:nvContentPartPr>
                <p14:xfrm>
                  <a:off x="7708045" y="3551810"/>
                  <a:ext cx="122040" cy="15480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54BA3387-F9F8-70CE-6C3E-90F197D5ADC6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690045" y="3534170"/>
                    <a:ext cx="15768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3F42DC88-9C9A-054D-433D-40C348E81DE2}"/>
                      </a:ext>
                    </a:extLst>
                  </p14:cNvPr>
                  <p14:cNvContentPartPr/>
                  <p14:nvPr/>
                </p14:nvContentPartPr>
                <p14:xfrm>
                  <a:off x="7939885" y="3546770"/>
                  <a:ext cx="104040" cy="17892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3F42DC88-9C9A-054D-433D-40C348E81DE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922245" y="3528770"/>
                    <a:ext cx="139680" cy="214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CC17B3F9-5E1B-61B8-6D5F-DF38D02FBD98}"/>
                </a:ext>
              </a:extLst>
            </p:cNvPr>
            <p:cNvGrpSpPr/>
            <p:nvPr/>
          </p:nvGrpSpPr>
          <p:grpSpPr>
            <a:xfrm>
              <a:off x="8005044" y="3061260"/>
              <a:ext cx="258148" cy="336600"/>
              <a:chOff x="8149765" y="3454924"/>
              <a:chExt cx="258148" cy="336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45A12379-EFFF-D552-0D64-FE4C744788A5}"/>
                      </a:ext>
                    </a:extLst>
                  </p14:cNvPr>
                  <p14:cNvContentPartPr/>
                  <p14:nvPr/>
                </p14:nvContentPartPr>
                <p14:xfrm>
                  <a:off x="8149765" y="3552530"/>
                  <a:ext cx="360" cy="16200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45A12379-EFFF-D552-0D64-FE4C744788A5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132125" y="3534890"/>
                    <a:ext cx="36000" cy="19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245CDE8E-C5C4-317A-D2EE-78F1D70E533E}"/>
                      </a:ext>
                    </a:extLst>
                  </p14:cNvPr>
                  <p14:cNvContentPartPr/>
                  <p14:nvPr/>
                </p14:nvContentPartPr>
                <p14:xfrm>
                  <a:off x="8156245" y="3544970"/>
                  <a:ext cx="70200" cy="792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245CDE8E-C5C4-317A-D2EE-78F1D70E533E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8138605" y="3527330"/>
                    <a:ext cx="105840" cy="4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E6E8DFA2-3475-0A9C-D068-5B7D0F6D83E0}"/>
                      </a:ext>
                    </a:extLst>
                  </p14:cNvPr>
                  <p14:cNvContentPartPr/>
                  <p14:nvPr/>
                </p14:nvContentPartPr>
                <p14:xfrm>
                  <a:off x="8156245" y="3641450"/>
                  <a:ext cx="41400" cy="324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E6E8DFA2-3475-0A9C-D068-5B7D0F6D83E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8138605" y="3623810"/>
                    <a:ext cx="770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A8300CA0-0DF5-05D1-27CD-49F4DAF46E32}"/>
                      </a:ext>
                    </a:extLst>
                  </p14:cNvPr>
                  <p14:cNvContentPartPr/>
                  <p14:nvPr/>
                </p14:nvContentPartPr>
                <p14:xfrm>
                  <a:off x="8153365" y="3724250"/>
                  <a:ext cx="110880" cy="36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A8300CA0-0DF5-05D1-27CD-49F4DAF46E3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8135365" y="3706250"/>
                    <a:ext cx="14652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10EA21DA-77BA-9233-832B-AE1C2FA34CF3}"/>
                      </a:ext>
                    </a:extLst>
                  </p14:cNvPr>
                  <p14:cNvContentPartPr/>
                  <p14:nvPr/>
                </p14:nvContentPartPr>
                <p14:xfrm>
                  <a:off x="8361113" y="3454924"/>
                  <a:ext cx="46800" cy="33660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10EA21DA-77BA-9233-832B-AE1C2FA34CF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8343113" y="3437284"/>
                    <a:ext cx="82440" cy="372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076156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path" presetSubtype="0" accel="3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111E-6 L -0.08216 1.1111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ssemblies">
            <a:extLst>
              <a:ext uri="{FF2B5EF4-FFF2-40B4-BE49-F238E27FC236}">
                <a16:creationId xmlns:a16="http://schemas.microsoft.com/office/drawing/2014/main" id="{DCB0C24E-0962-180A-5745-5E5BF0034DE2}"/>
              </a:ext>
            </a:extLst>
          </p:cNvPr>
          <p:cNvSpPr txBox="1">
            <a:spLocks/>
          </p:cNvSpPr>
          <p:nvPr/>
        </p:nvSpPr>
        <p:spPr>
          <a:xfrm>
            <a:off x="1" y="2798685"/>
            <a:ext cx="12191999" cy="126063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8800" dirty="0" err="1">
                <a:solidFill>
                  <a:srgbClr val="CD1139"/>
                </a:solidFill>
              </a:rPr>
              <a:t>A</a:t>
            </a:r>
            <a:r>
              <a:rPr lang="en-US" sz="8800" dirty="0" err="1">
                <a:solidFill>
                  <a:schemeClr val="tx1"/>
                </a:solidFill>
              </a:rPr>
              <a:t>ssembly</a:t>
            </a:r>
            <a:r>
              <a:rPr lang="en-US" sz="8800" dirty="0" err="1">
                <a:solidFill>
                  <a:srgbClr val="CD1139"/>
                </a:solidFill>
              </a:rPr>
              <a:t>L</a:t>
            </a:r>
            <a:r>
              <a:rPr lang="en-US" sz="8800" dirty="0" err="1">
                <a:solidFill>
                  <a:schemeClr val="tx1"/>
                </a:solidFill>
              </a:rPr>
              <a:t>oad</a:t>
            </a:r>
            <a:r>
              <a:rPr lang="en-US" sz="8800" dirty="0" err="1">
                <a:solidFill>
                  <a:srgbClr val="CD1139"/>
                </a:solidFill>
              </a:rPr>
              <a:t>C</a:t>
            </a:r>
            <a:r>
              <a:rPr lang="en-US" sz="8800" dirty="0" err="1">
                <a:solidFill>
                  <a:schemeClr val="tx1"/>
                </a:solidFill>
              </a:rPr>
              <a:t>ontexts</a:t>
            </a:r>
            <a:endParaRPr lang="en-GB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35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6C9E-32F8-764A-0F4C-941DC81F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 Facts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13526-D876-AA3A-C95E-38B9762AE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9905"/>
            <a:ext cx="11003280" cy="3157855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There is always a Default ALC used</a:t>
            </a:r>
          </a:p>
          <a:p>
            <a:pPr marL="742950" indent="-742950">
              <a:buFont typeface="+mj-lt"/>
              <a:buAutoNum type="arabicPeriod"/>
            </a:pP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PowerShell loads everything into the Default ALC</a:t>
            </a:r>
          </a:p>
          <a:p>
            <a:pPr marL="742950" indent="-742950">
              <a:buFont typeface="+mj-lt"/>
              <a:buAutoNum type="arabicPeriod"/>
            </a:pP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Each ALC can only hold one version of an assembly</a:t>
            </a:r>
            <a:endParaRPr lang="en-S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0964FC9-352C-C0E3-2B61-3D97DFB90EB8}"/>
                  </a:ext>
                </a:extLst>
              </p14:cNvPr>
              <p14:cNvContentPartPr/>
              <p14:nvPr/>
            </p14:nvContentPartPr>
            <p14:xfrm>
              <a:off x="502020" y="2911853"/>
              <a:ext cx="1018440" cy="1956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0964FC9-352C-C0E3-2B61-3D97DFB90E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380" y="2893853"/>
                <a:ext cx="1054080" cy="199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061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1468D98E-B2CF-7007-1838-30C78C6CE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00389" y="407965"/>
            <a:ext cx="991219" cy="74341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FFA04B-8AA3-C98B-78F6-FACCCEB940DC}"/>
              </a:ext>
            </a:extLst>
          </p:cNvPr>
          <p:cNvSpPr txBox="1"/>
          <p:nvPr/>
        </p:nvSpPr>
        <p:spPr>
          <a:xfrm>
            <a:off x="5333999" y="1151379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PowerShell</a:t>
            </a:r>
            <a:endParaRPr lang="en-SE" sz="1400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A671DF-4108-FF86-F4CD-558543F957F7}"/>
              </a:ext>
            </a:extLst>
          </p:cNvPr>
          <p:cNvGrpSpPr/>
          <p:nvPr/>
        </p:nvGrpSpPr>
        <p:grpSpPr>
          <a:xfrm>
            <a:off x="2610254" y="2327805"/>
            <a:ext cx="1922570" cy="1124492"/>
            <a:chOff x="2610254" y="2327805"/>
            <a:chExt cx="1922570" cy="1124492"/>
          </a:xfrm>
        </p:grpSpPr>
        <p:pic>
          <p:nvPicPr>
            <p:cNvPr id="23" name="Picture 22" descr="A white paper with a blue symbol&#10;&#10;Description automatically generated with low confidence">
              <a:extLst>
                <a:ext uri="{FF2B5EF4-FFF2-40B4-BE49-F238E27FC236}">
                  <a16:creationId xmlns:a16="http://schemas.microsoft.com/office/drawing/2014/main" id="{DC4054E1-FAF9-50F1-FB83-06745AC9B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730" y="2327805"/>
              <a:ext cx="635620" cy="84749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7F5185E-DB1D-8B35-37C5-D7C5D728CB06}"/>
                </a:ext>
              </a:extLst>
            </p:cNvPr>
            <p:cNvSpPr txBox="1"/>
            <p:nvPr/>
          </p:nvSpPr>
          <p:spPr>
            <a:xfrm>
              <a:off x="2610254" y="3175298"/>
              <a:ext cx="1922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ParseJWT.psd1</a:t>
              </a:r>
              <a:endParaRPr lang="en-SE" sz="11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E008DA-3DBD-D5AB-A73D-C1C12BC128D2}"/>
              </a:ext>
            </a:extLst>
          </p:cNvPr>
          <p:cNvGrpSpPr/>
          <p:nvPr/>
        </p:nvGrpSpPr>
        <p:grpSpPr>
          <a:xfrm>
            <a:off x="7552670" y="2326954"/>
            <a:ext cx="2135326" cy="1125342"/>
            <a:chOff x="7552670" y="2326954"/>
            <a:chExt cx="2135326" cy="1125342"/>
          </a:xfrm>
        </p:grpSpPr>
        <p:pic>
          <p:nvPicPr>
            <p:cNvPr id="9" name="Picture 8" descr="A blue and white hexagon with white lines&#10;&#10;Description automatically generated with low confidence">
              <a:extLst>
                <a:ext uri="{FF2B5EF4-FFF2-40B4-BE49-F238E27FC236}">
                  <a16:creationId xmlns:a16="http://schemas.microsoft.com/office/drawing/2014/main" id="{B639D0AE-7F00-C130-16A8-149407E50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1198" y="2326954"/>
              <a:ext cx="978271" cy="84834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45783-D335-2F6B-B864-9E4E3238C258}"/>
                </a:ext>
              </a:extLst>
            </p:cNvPr>
            <p:cNvSpPr txBox="1"/>
            <p:nvPr/>
          </p:nvSpPr>
          <p:spPr>
            <a:xfrm>
              <a:off x="7552670" y="3175297"/>
              <a:ext cx="21353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Microsoft.Graph</a:t>
              </a:r>
              <a:endParaRPr lang="en-SE" sz="11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30133F0F-6D7C-D06A-41C1-CAF1B115A118}"/>
              </a:ext>
            </a:extLst>
          </p:cNvPr>
          <p:cNvSpPr/>
          <p:nvPr/>
        </p:nvSpPr>
        <p:spPr>
          <a:xfrm>
            <a:off x="733425" y="2059158"/>
            <a:ext cx="10725146" cy="33264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00EBE7-50C8-664C-A216-5A07C229D925}"/>
              </a:ext>
            </a:extLst>
          </p:cNvPr>
          <p:cNvSpPr txBox="1"/>
          <p:nvPr/>
        </p:nvSpPr>
        <p:spPr>
          <a:xfrm>
            <a:off x="5781537" y="5408438"/>
            <a:ext cx="5677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[</a:t>
            </a:r>
            <a:r>
              <a:rPr lang="en-US" sz="14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System.Runtime.Loader.AssemblyLoadContext</a:t>
            </a:r>
            <a:r>
              <a:rPr lang="en-US" sz="14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]::Default</a:t>
            </a:r>
            <a:endParaRPr lang="en-SE" sz="1200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1C79D3-6EF7-34A7-E3C7-2FCB2CA8C767}"/>
              </a:ext>
            </a:extLst>
          </p:cNvPr>
          <p:cNvGrpSpPr/>
          <p:nvPr/>
        </p:nvGrpSpPr>
        <p:grpSpPr>
          <a:xfrm>
            <a:off x="1590541" y="3463610"/>
            <a:ext cx="3962124" cy="1729386"/>
            <a:chOff x="1590541" y="3463610"/>
            <a:chExt cx="3962124" cy="1729386"/>
          </a:xfrm>
        </p:grpSpPr>
        <p:pic>
          <p:nvPicPr>
            <p:cNvPr id="13" name="Picture 12" descr="A close-up of a paper&#10;&#10;Description automatically generated with low confidence">
              <a:extLst>
                <a:ext uri="{FF2B5EF4-FFF2-40B4-BE49-F238E27FC236}">
                  <a16:creationId xmlns:a16="http://schemas.microsoft.com/office/drawing/2014/main" id="{C11FCFC7-FE4B-D585-8CE8-21F12D0EE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730" y="3863420"/>
              <a:ext cx="635620" cy="84999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7DDAEC5-C9AB-E65B-2E25-1F4B44CA4F76}"/>
                </a:ext>
              </a:extLst>
            </p:cNvPr>
            <p:cNvSpPr txBox="1"/>
            <p:nvPr/>
          </p:nvSpPr>
          <p:spPr>
            <a:xfrm>
              <a:off x="1590541" y="4712330"/>
              <a:ext cx="3961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System.IdentityModel.Tokens.Jwt.dll</a:t>
              </a:r>
              <a:endParaRPr lang="en-SE" sz="11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B3377222-9270-1947-60C2-D4A6F4354EDD}"/>
                </a:ext>
              </a:extLst>
            </p:cNvPr>
            <p:cNvSpPr txBox="1"/>
            <p:nvPr/>
          </p:nvSpPr>
          <p:spPr>
            <a:xfrm>
              <a:off x="1590670" y="4915997"/>
              <a:ext cx="3961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Version 6.31.0.0</a:t>
              </a:r>
              <a:endParaRPr lang="en-SE" sz="11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4944AA15-2509-C85F-FC8A-535EBC331ACC}"/>
                    </a:ext>
                  </a:extLst>
                </p14:cNvPr>
                <p14:cNvContentPartPr/>
                <p14:nvPr/>
              </p14:nvContentPartPr>
              <p14:xfrm>
                <a:off x="3536460" y="3463610"/>
                <a:ext cx="6840" cy="294840"/>
              </p14:xfrm>
            </p:contentPart>
          </mc:Choice>
          <mc:Fallback xmlns=""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4944AA15-2509-C85F-FC8A-535EBC331AC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27460" y="3454599"/>
                  <a:ext cx="24480" cy="3125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B36493FA-EF12-9E35-17C3-621D90FDDB66}"/>
                    </a:ext>
                  </a:extLst>
                </p14:cNvPr>
                <p14:cNvContentPartPr/>
                <p14:nvPr/>
              </p14:nvContentPartPr>
              <p14:xfrm>
                <a:off x="3482820" y="3688970"/>
                <a:ext cx="117000" cy="78840"/>
              </p14:xfrm>
            </p:contentPart>
          </mc:Choice>
          <mc:Fallback xmlns=""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B36493FA-EF12-9E35-17C3-621D90FDDB6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73820" y="3679970"/>
                  <a:ext cx="13464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F23CD3-3A10-3CA4-7F19-983029B33AC5}"/>
              </a:ext>
            </a:extLst>
          </p:cNvPr>
          <p:cNvGrpSpPr/>
          <p:nvPr/>
        </p:nvGrpSpPr>
        <p:grpSpPr>
          <a:xfrm>
            <a:off x="6639335" y="3495330"/>
            <a:ext cx="3961995" cy="1697665"/>
            <a:chOff x="6639335" y="3495330"/>
            <a:chExt cx="3961995" cy="1697665"/>
          </a:xfrm>
        </p:grpSpPr>
        <p:pic>
          <p:nvPicPr>
            <p:cNvPr id="1029" name="Picture 1028" descr="A close-up of a paper&#10;&#10;Description automatically generated with low confidence">
              <a:extLst>
                <a:ext uri="{FF2B5EF4-FFF2-40B4-BE49-F238E27FC236}">
                  <a16:creationId xmlns:a16="http://schemas.microsoft.com/office/drawing/2014/main" id="{087F9924-92FB-FE61-ABB2-03940B52C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2523" y="3863420"/>
              <a:ext cx="635620" cy="849998"/>
            </a:xfrm>
            <a:prstGeom prst="rect">
              <a:avLst/>
            </a:prstGeom>
          </p:spPr>
        </p:pic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EB70E3CD-6602-D7D8-EB33-721E09E5CF61}"/>
                </a:ext>
              </a:extLst>
            </p:cNvPr>
            <p:cNvSpPr txBox="1"/>
            <p:nvPr/>
          </p:nvSpPr>
          <p:spPr>
            <a:xfrm>
              <a:off x="6639335" y="4712329"/>
              <a:ext cx="3961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System.IdentityModel.Tokens.Jwt.dll</a:t>
              </a:r>
              <a:endParaRPr lang="en-SE" sz="11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0EA4901F-B1B4-835A-6323-1607BE5C67AE}"/>
                </a:ext>
              </a:extLst>
            </p:cNvPr>
            <p:cNvSpPr txBox="1"/>
            <p:nvPr/>
          </p:nvSpPr>
          <p:spPr>
            <a:xfrm>
              <a:off x="7591834" y="4915996"/>
              <a:ext cx="2056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Version 5.6.0.0</a:t>
              </a:r>
              <a:endParaRPr lang="en-SE" sz="11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64" name="Ink 1063">
                  <a:extLst>
                    <a:ext uri="{FF2B5EF4-FFF2-40B4-BE49-F238E27FC236}">
                      <a16:creationId xmlns:a16="http://schemas.microsoft.com/office/drawing/2014/main" id="{2D88891F-F316-1B91-62F5-680B3B5A18EA}"/>
                    </a:ext>
                  </a:extLst>
                </p14:cNvPr>
                <p14:cNvContentPartPr/>
                <p14:nvPr/>
              </p14:nvContentPartPr>
              <p14:xfrm>
                <a:off x="8591310" y="3495330"/>
                <a:ext cx="5040" cy="261360"/>
              </p14:xfrm>
            </p:contentPart>
          </mc:Choice>
          <mc:Fallback xmlns="">
            <p:pic>
              <p:nvPicPr>
                <p:cNvPr id="1064" name="Ink 1063">
                  <a:extLst>
                    <a:ext uri="{FF2B5EF4-FFF2-40B4-BE49-F238E27FC236}">
                      <a16:creationId xmlns:a16="http://schemas.microsoft.com/office/drawing/2014/main" id="{2D88891F-F316-1B91-62F5-680B3B5A18E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82310" y="3486330"/>
                  <a:ext cx="22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D6E4D498-5216-2CDC-F420-817B060B6DB3}"/>
                    </a:ext>
                  </a:extLst>
                </p14:cNvPr>
                <p14:cNvContentPartPr/>
                <p14:nvPr/>
              </p14:nvContentPartPr>
              <p14:xfrm>
                <a:off x="8548470" y="3670650"/>
                <a:ext cx="97200" cy="108000"/>
              </p14:xfrm>
            </p:contentPart>
          </mc:Choice>
          <mc:Fallback xmlns=""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D6E4D498-5216-2CDC-F420-817B060B6DB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39470" y="3661650"/>
                  <a:ext cx="114840" cy="12564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077" name="Picture 1076" descr="A close-up of a paper&#10;&#10;Description automatically generated with low confidence">
              <a:extLst>
                <a:ext uri="{FF2B5EF4-FFF2-40B4-BE49-F238E27FC236}">
                  <a16:creationId xmlns:a16="http://schemas.microsoft.com/office/drawing/2014/main" id="{E28227B0-6B05-7B6F-C1E4-93F18506D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7075" y="4291353"/>
              <a:ext cx="301816" cy="403610"/>
            </a:xfrm>
            <a:prstGeom prst="rect">
              <a:avLst/>
            </a:prstGeom>
          </p:spPr>
        </p:pic>
        <p:pic>
          <p:nvPicPr>
            <p:cNvPr id="1078" name="Picture 1077" descr="A close-up of a paper&#10;&#10;Description automatically generated with low confidence">
              <a:extLst>
                <a:ext uri="{FF2B5EF4-FFF2-40B4-BE49-F238E27FC236}">
                  <a16:creationId xmlns:a16="http://schemas.microsoft.com/office/drawing/2014/main" id="{93FB9BE9-3EA9-C54A-3E15-D8D3654B7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7823" y="4285843"/>
              <a:ext cx="301816" cy="403610"/>
            </a:xfrm>
            <a:prstGeom prst="rect">
              <a:avLst/>
            </a:prstGeom>
          </p:spPr>
        </p:pic>
        <p:pic>
          <p:nvPicPr>
            <p:cNvPr id="1079" name="Picture 1078" descr="A close-up of a paper&#10;&#10;Description automatically generated with low confidence">
              <a:extLst>
                <a:ext uri="{FF2B5EF4-FFF2-40B4-BE49-F238E27FC236}">
                  <a16:creationId xmlns:a16="http://schemas.microsoft.com/office/drawing/2014/main" id="{7C3F24AA-E02D-CB03-D008-ECE0B48DD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8957" y="4285843"/>
              <a:ext cx="301816" cy="403610"/>
            </a:xfrm>
            <a:prstGeom prst="rect">
              <a:avLst/>
            </a:prstGeom>
          </p:spPr>
        </p:pic>
        <p:pic>
          <p:nvPicPr>
            <p:cNvPr id="1080" name="Picture 1079" descr="A close-up of a paper&#10;&#10;Description automatically generated with low confidence">
              <a:extLst>
                <a:ext uri="{FF2B5EF4-FFF2-40B4-BE49-F238E27FC236}">
                  <a16:creationId xmlns:a16="http://schemas.microsoft.com/office/drawing/2014/main" id="{23C72858-6F5C-E613-ADB5-03497FFBB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0603" y="4285843"/>
              <a:ext cx="301816" cy="40361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362F46-A456-7546-30DD-D7261CD38B77}"/>
              </a:ext>
            </a:extLst>
          </p:cNvPr>
          <p:cNvGrpSpPr/>
          <p:nvPr/>
        </p:nvGrpSpPr>
        <p:grpSpPr>
          <a:xfrm>
            <a:off x="4078016" y="3619910"/>
            <a:ext cx="4031380" cy="923330"/>
            <a:chOff x="4078016" y="3619910"/>
            <a:chExt cx="4031380" cy="923330"/>
          </a:xfrm>
        </p:grpSpPr>
        <p:grpSp>
          <p:nvGrpSpPr>
            <p:cNvPr id="1169" name="Group 1168">
              <a:extLst>
                <a:ext uri="{FF2B5EF4-FFF2-40B4-BE49-F238E27FC236}">
                  <a16:creationId xmlns:a16="http://schemas.microsoft.com/office/drawing/2014/main" id="{F5A8C7C9-680B-1F14-FE5D-DAB6B403F8C4}"/>
                </a:ext>
              </a:extLst>
            </p:cNvPr>
            <p:cNvGrpSpPr/>
            <p:nvPr/>
          </p:nvGrpSpPr>
          <p:grpSpPr>
            <a:xfrm rot="154462">
              <a:off x="4078016" y="3834768"/>
              <a:ext cx="4031380" cy="476215"/>
              <a:chOff x="4094310" y="3787345"/>
              <a:chExt cx="4031380" cy="476215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128" name="Ink 1127">
                    <a:extLst>
                      <a:ext uri="{FF2B5EF4-FFF2-40B4-BE49-F238E27FC236}">
                        <a16:creationId xmlns:a16="http://schemas.microsoft.com/office/drawing/2014/main" id="{1378240F-F1DD-C28C-E469-FDA97E78291B}"/>
                      </a:ext>
                    </a:extLst>
                  </p14:cNvPr>
                  <p14:cNvContentPartPr/>
                  <p14:nvPr/>
                </p14:nvContentPartPr>
                <p14:xfrm>
                  <a:off x="4094310" y="3924105"/>
                  <a:ext cx="4030200" cy="172800"/>
                </p14:xfrm>
              </p:contentPart>
            </mc:Choice>
            <mc:Fallback xmlns="">
              <p:pic>
                <p:nvPicPr>
                  <p:cNvPr id="1128" name="Ink 1127">
                    <a:extLst>
                      <a:ext uri="{FF2B5EF4-FFF2-40B4-BE49-F238E27FC236}">
                        <a16:creationId xmlns:a16="http://schemas.microsoft.com/office/drawing/2014/main" id="{1378240F-F1DD-C28C-E469-FDA97E78291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076670" y="3906105"/>
                    <a:ext cx="406584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145" name="Ink 1144">
                    <a:extLst>
                      <a:ext uri="{FF2B5EF4-FFF2-40B4-BE49-F238E27FC236}">
                        <a16:creationId xmlns:a16="http://schemas.microsoft.com/office/drawing/2014/main" id="{0186A6BC-A307-FBDE-C4DA-1995D06D7F00}"/>
                      </a:ext>
                    </a:extLst>
                  </p14:cNvPr>
                  <p14:cNvContentPartPr/>
                  <p14:nvPr/>
                </p14:nvContentPartPr>
                <p14:xfrm>
                  <a:off x="4100400" y="3898520"/>
                  <a:ext cx="236880" cy="365040"/>
                </p14:xfrm>
              </p:contentPart>
            </mc:Choice>
            <mc:Fallback xmlns="">
              <p:pic>
                <p:nvPicPr>
                  <p:cNvPr id="1145" name="Ink 1144">
                    <a:extLst>
                      <a:ext uri="{FF2B5EF4-FFF2-40B4-BE49-F238E27FC236}">
                        <a16:creationId xmlns:a16="http://schemas.microsoft.com/office/drawing/2014/main" id="{0186A6BC-A307-FBDE-C4DA-1995D06D7F00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082760" y="3880880"/>
                    <a:ext cx="272520" cy="40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166" name="Ink 1165">
                    <a:extLst>
                      <a:ext uri="{FF2B5EF4-FFF2-40B4-BE49-F238E27FC236}">
                        <a16:creationId xmlns:a16="http://schemas.microsoft.com/office/drawing/2014/main" id="{407EF6E0-F3D4-46D0-8850-2B3FAB7B9F15}"/>
                      </a:ext>
                    </a:extLst>
                  </p14:cNvPr>
                  <p14:cNvContentPartPr/>
                  <p14:nvPr/>
                </p14:nvContentPartPr>
                <p14:xfrm>
                  <a:off x="7886650" y="3787345"/>
                  <a:ext cx="239040" cy="270360"/>
                </p14:xfrm>
              </p:contentPart>
            </mc:Choice>
            <mc:Fallback xmlns="">
              <p:pic>
                <p:nvPicPr>
                  <p:cNvPr id="1166" name="Ink 1165">
                    <a:extLst>
                      <a:ext uri="{FF2B5EF4-FFF2-40B4-BE49-F238E27FC236}">
                        <a16:creationId xmlns:a16="http://schemas.microsoft.com/office/drawing/2014/main" id="{407EF6E0-F3D4-46D0-8850-2B3FAB7B9F15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7868650" y="3769705"/>
                    <a:ext cx="274680" cy="30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168" name="TextBox 1167">
              <a:extLst>
                <a:ext uri="{FF2B5EF4-FFF2-40B4-BE49-F238E27FC236}">
                  <a16:creationId xmlns:a16="http://schemas.microsoft.com/office/drawing/2014/main" id="{0A0FF5CA-7C29-E7B2-3D4C-D494AF617DDC}"/>
                </a:ext>
              </a:extLst>
            </p:cNvPr>
            <p:cNvSpPr txBox="1"/>
            <p:nvPr/>
          </p:nvSpPr>
          <p:spPr>
            <a:xfrm>
              <a:off x="5552417" y="3619910"/>
              <a:ext cx="108257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E" sz="5400" dirty="0"/>
                <a:t>💥</a:t>
              </a:r>
            </a:p>
          </p:txBody>
        </p:sp>
      </p:grp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2CFBE978-1817-C983-F1E8-BE7785FA6A80}"/>
              </a:ext>
            </a:extLst>
          </p:cNvPr>
          <p:cNvGrpSpPr/>
          <p:nvPr/>
        </p:nvGrpSpPr>
        <p:grpSpPr>
          <a:xfrm>
            <a:off x="3474090" y="834605"/>
            <a:ext cx="2209760" cy="1127766"/>
            <a:chOff x="3474090" y="834605"/>
            <a:chExt cx="2209760" cy="112776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A2228F5A-F2E6-5F0B-C3BF-F9BCA7836898}"/>
                    </a:ext>
                  </a:extLst>
                </p14:cNvPr>
                <p14:cNvContentPartPr/>
                <p14:nvPr/>
              </p14:nvContentPartPr>
              <p14:xfrm rot="21177024">
                <a:off x="3477050" y="834605"/>
                <a:ext cx="2206800" cy="987840"/>
              </p14:xfrm>
            </p:contentPart>
          </mc:Choice>
          <mc:Fallback xmlns=""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A2228F5A-F2E6-5F0B-C3BF-F9BCA783689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 rot="21177024">
                  <a:off x="3468050" y="825965"/>
                  <a:ext cx="2224440" cy="10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111" name="Ink 1110">
                  <a:extLst>
                    <a:ext uri="{FF2B5EF4-FFF2-40B4-BE49-F238E27FC236}">
                      <a16:creationId xmlns:a16="http://schemas.microsoft.com/office/drawing/2014/main" id="{B5E21660-235A-7331-3DA4-C48B7217957F}"/>
                    </a:ext>
                  </a:extLst>
                </p14:cNvPr>
                <p14:cNvContentPartPr/>
                <p14:nvPr/>
              </p14:nvContentPartPr>
              <p14:xfrm>
                <a:off x="3474090" y="1864451"/>
                <a:ext cx="218520" cy="97920"/>
              </p14:xfrm>
            </p:contentPart>
          </mc:Choice>
          <mc:Fallback xmlns="">
            <p:pic>
              <p:nvPicPr>
                <p:cNvPr id="1111" name="Ink 1110">
                  <a:extLst>
                    <a:ext uri="{FF2B5EF4-FFF2-40B4-BE49-F238E27FC236}">
                      <a16:creationId xmlns:a16="http://schemas.microsoft.com/office/drawing/2014/main" id="{B5E21660-235A-7331-3DA4-C48B7217957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465090" y="1855451"/>
                  <a:ext cx="23616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0" name="Group 1189">
            <a:extLst>
              <a:ext uri="{FF2B5EF4-FFF2-40B4-BE49-F238E27FC236}">
                <a16:creationId xmlns:a16="http://schemas.microsoft.com/office/drawing/2014/main" id="{14D9E85A-3F50-B522-B845-335C6E08A8C7}"/>
              </a:ext>
            </a:extLst>
          </p:cNvPr>
          <p:cNvGrpSpPr/>
          <p:nvPr/>
        </p:nvGrpSpPr>
        <p:grpSpPr>
          <a:xfrm>
            <a:off x="6556009" y="747818"/>
            <a:ext cx="2035706" cy="1238763"/>
            <a:chOff x="6556009" y="747818"/>
            <a:chExt cx="2035706" cy="123876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183" name="Ink 1182">
                  <a:extLst>
                    <a:ext uri="{FF2B5EF4-FFF2-40B4-BE49-F238E27FC236}">
                      <a16:creationId xmlns:a16="http://schemas.microsoft.com/office/drawing/2014/main" id="{2372C3E1-0B03-8463-5D2B-EEA43FC16CDD}"/>
                    </a:ext>
                  </a:extLst>
                </p14:cNvPr>
                <p14:cNvContentPartPr/>
                <p14:nvPr/>
              </p14:nvContentPartPr>
              <p14:xfrm rot="196411">
                <a:off x="6556009" y="747818"/>
                <a:ext cx="1993320" cy="1181160"/>
              </p14:xfrm>
            </p:contentPart>
          </mc:Choice>
          <mc:Fallback xmlns="">
            <p:pic>
              <p:nvPicPr>
                <p:cNvPr id="1183" name="Ink 1182">
                  <a:extLst>
                    <a:ext uri="{FF2B5EF4-FFF2-40B4-BE49-F238E27FC236}">
                      <a16:creationId xmlns:a16="http://schemas.microsoft.com/office/drawing/2014/main" id="{2372C3E1-0B03-8463-5D2B-EEA43FC16CD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 rot="196411">
                  <a:off x="6547009" y="738818"/>
                  <a:ext cx="2010960" cy="11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89" name="Ink 1188">
                  <a:extLst>
                    <a:ext uri="{FF2B5EF4-FFF2-40B4-BE49-F238E27FC236}">
                      <a16:creationId xmlns:a16="http://schemas.microsoft.com/office/drawing/2014/main" id="{EA3D71D9-5C89-338E-7BF6-1353F5CA9A5B}"/>
                    </a:ext>
                  </a:extLst>
                </p14:cNvPr>
                <p14:cNvContentPartPr/>
                <p14:nvPr/>
              </p14:nvContentPartPr>
              <p14:xfrm>
                <a:off x="8383995" y="1808741"/>
                <a:ext cx="207720" cy="177840"/>
              </p14:xfrm>
            </p:contentPart>
          </mc:Choice>
          <mc:Fallback xmlns="">
            <p:pic>
              <p:nvPicPr>
                <p:cNvPr id="1189" name="Ink 1188">
                  <a:extLst>
                    <a:ext uri="{FF2B5EF4-FFF2-40B4-BE49-F238E27FC236}">
                      <a16:creationId xmlns:a16="http://schemas.microsoft.com/office/drawing/2014/main" id="{EA3D71D9-5C89-338E-7BF6-1353F5CA9A5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75355" y="1800101"/>
                  <a:ext cx="225360" cy="195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92" name="TextBox 1191">
            <a:extLst>
              <a:ext uri="{FF2B5EF4-FFF2-40B4-BE49-F238E27FC236}">
                <a16:creationId xmlns:a16="http://schemas.microsoft.com/office/drawing/2014/main" id="{A510E666-F7E8-92AF-BCC0-07D005FFBDD2}"/>
              </a:ext>
            </a:extLst>
          </p:cNvPr>
          <p:cNvSpPr txBox="1"/>
          <p:nvPr/>
        </p:nvSpPr>
        <p:spPr>
          <a:xfrm>
            <a:off x="8876324" y="2390390"/>
            <a:ext cx="1402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* disclaimer</a:t>
            </a:r>
            <a:endParaRPr lang="en-SE" sz="1100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193" name="Rectangle 1192">
            <a:extLst>
              <a:ext uri="{FF2B5EF4-FFF2-40B4-BE49-F238E27FC236}">
                <a16:creationId xmlns:a16="http://schemas.microsoft.com/office/drawing/2014/main" id="{B21D7AE7-A4B9-757F-8824-40B95451EB30}"/>
              </a:ext>
            </a:extLst>
          </p:cNvPr>
          <p:cNvSpPr/>
          <p:nvPr/>
        </p:nvSpPr>
        <p:spPr>
          <a:xfrm>
            <a:off x="731134" y="2061556"/>
            <a:ext cx="3959315" cy="33264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94" name="Rectangle 1193">
            <a:extLst>
              <a:ext uri="{FF2B5EF4-FFF2-40B4-BE49-F238E27FC236}">
                <a16:creationId xmlns:a16="http://schemas.microsoft.com/office/drawing/2014/main" id="{0EA36B45-90B2-9693-BFCC-87ABA5E3003F}"/>
              </a:ext>
            </a:extLst>
          </p:cNvPr>
          <p:cNvSpPr/>
          <p:nvPr/>
        </p:nvSpPr>
        <p:spPr>
          <a:xfrm>
            <a:off x="5176300" y="2070596"/>
            <a:ext cx="6289871" cy="33264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95" name="TextBox 1194">
            <a:extLst>
              <a:ext uri="{FF2B5EF4-FFF2-40B4-BE49-F238E27FC236}">
                <a16:creationId xmlns:a16="http://schemas.microsoft.com/office/drawing/2014/main" id="{C5FBF0FC-726E-CA4B-8D37-70D055BEBE16}"/>
              </a:ext>
            </a:extLst>
          </p:cNvPr>
          <p:cNvSpPr txBox="1"/>
          <p:nvPr/>
        </p:nvSpPr>
        <p:spPr>
          <a:xfrm>
            <a:off x="731133" y="5408861"/>
            <a:ext cx="1236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Custom ALC</a:t>
            </a:r>
            <a:endParaRPr lang="en-SE" sz="1200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grpSp>
        <p:nvGrpSpPr>
          <p:cNvPr id="1224" name="Group 1223">
            <a:extLst>
              <a:ext uri="{FF2B5EF4-FFF2-40B4-BE49-F238E27FC236}">
                <a16:creationId xmlns:a16="http://schemas.microsoft.com/office/drawing/2014/main" id="{5E9ECEB0-2695-396C-C83F-119F4B46269A}"/>
              </a:ext>
            </a:extLst>
          </p:cNvPr>
          <p:cNvGrpSpPr/>
          <p:nvPr/>
        </p:nvGrpSpPr>
        <p:grpSpPr>
          <a:xfrm>
            <a:off x="5346958" y="1481828"/>
            <a:ext cx="1498080" cy="1766951"/>
            <a:chOff x="5346958" y="1481828"/>
            <a:chExt cx="1498080" cy="1766951"/>
          </a:xfrm>
        </p:grpSpPr>
        <p:grpSp>
          <p:nvGrpSpPr>
            <p:cNvPr id="1220" name="Group 1219">
              <a:extLst>
                <a:ext uri="{FF2B5EF4-FFF2-40B4-BE49-F238E27FC236}">
                  <a16:creationId xmlns:a16="http://schemas.microsoft.com/office/drawing/2014/main" id="{3517727F-7224-88F3-528C-16570633C221}"/>
                </a:ext>
              </a:extLst>
            </p:cNvPr>
            <p:cNvGrpSpPr/>
            <p:nvPr/>
          </p:nvGrpSpPr>
          <p:grpSpPr>
            <a:xfrm>
              <a:off x="5956906" y="1481828"/>
              <a:ext cx="273600" cy="470880"/>
              <a:chOff x="5931323" y="1473400"/>
              <a:chExt cx="273600" cy="470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212" name="Ink 1211">
                    <a:extLst>
                      <a:ext uri="{FF2B5EF4-FFF2-40B4-BE49-F238E27FC236}">
                        <a16:creationId xmlns:a16="http://schemas.microsoft.com/office/drawing/2014/main" id="{2ED28155-F8D2-B393-7057-8FA0E2C480F5}"/>
                      </a:ext>
                    </a:extLst>
                  </p14:cNvPr>
                  <p14:cNvContentPartPr/>
                  <p14:nvPr/>
                </p14:nvContentPartPr>
                <p14:xfrm>
                  <a:off x="6054047" y="1473400"/>
                  <a:ext cx="3960" cy="470880"/>
                </p14:xfrm>
              </p:contentPart>
            </mc:Choice>
            <mc:Fallback xmlns="">
              <p:pic>
                <p:nvPicPr>
                  <p:cNvPr id="1212" name="Ink 1211">
                    <a:extLst>
                      <a:ext uri="{FF2B5EF4-FFF2-40B4-BE49-F238E27FC236}">
                        <a16:creationId xmlns:a16="http://schemas.microsoft.com/office/drawing/2014/main" id="{2ED28155-F8D2-B393-7057-8FA0E2C480F5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6045407" y="1464400"/>
                    <a:ext cx="21600" cy="48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219" name="Ink 1218">
                    <a:extLst>
                      <a:ext uri="{FF2B5EF4-FFF2-40B4-BE49-F238E27FC236}">
                        <a16:creationId xmlns:a16="http://schemas.microsoft.com/office/drawing/2014/main" id="{C1CC5157-C22B-8810-EAD3-07496A40F18F}"/>
                      </a:ext>
                    </a:extLst>
                  </p14:cNvPr>
                  <p14:cNvContentPartPr/>
                  <p14:nvPr/>
                </p14:nvContentPartPr>
                <p14:xfrm>
                  <a:off x="5931323" y="1805659"/>
                  <a:ext cx="273600" cy="130320"/>
                </p14:xfrm>
              </p:contentPart>
            </mc:Choice>
            <mc:Fallback xmlns="">
              <p:pic>
                <p:nvPicPr>
                  <p:cNvPr id="1219" name="Ink 1218">
                    <a:extLst>
                      <a:ext uri="{FF2B5EF4-FFF2-40B4-BE49-F238E27FC236}">
                        <a16:creationId xmlns:a16="http://schemas.microsoft.com/office/drawing/2014/main" id="{C1CC5157-C22B-8810-EAD3-07496A40F18F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5922683" y="1796659"/>
                    <a:ext cx="291240" cy="147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206" name="Picture 1205" descr="A close-up of a paper&#10;&#10;Description automatically generated with low confidence">
              <a:extLst>
                <a:ext uri="{FF2B5EF4-FFF2-40B4-BE49-F238E27FC236}">
                  <a16:creationId xmlns:a16="http://schemas.microsoft.com/office/drawing/2014/main" id="{66962615-409D-1FF0-3E0E-00D870289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8722" y="2399814"/>
              <a:ext cx="301816" cy="403610"/>
            </a:xfrm>
            <a:prstGeom prst="rect">
              <a:avLst/>
            </a:prstGeom>
          </p:spPr>
        </p:pic>
        <p:pic>
          <p:nvPicPr>
            <p:cNvPr id="1207" name="Picture 1206" descr="A close-up of a paper&#10;&#10;Description automatically generated with low confidence">
              <a:extLst>
                <a:ext uri="{FF2B5EF4-FFF2-40B4-BE49-F238E27FC236}">
                  <a16:creationId xmlns:a16="http://schemas.microsoft.com/office/drawing/2014/main" id="{D36128DA-3FA9-A987-E7B9-BFCE11E0E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470" y="2394304"/>
              <a:ext cx="301816" cy="403610"/>
            </a:xfrm>
            <a:prstGeom prst="rect">
              <a:avLst/>
            </a:prstGeom>
          </p:spPr>
        </p:pic>
        <p:pic>
          <p:nvPicPr>
            <p:cNvPr id="1209" name="Picture 1208" descr="A close-up of a paper&#10;&#10;Description automatically generated with low confidence">
              <a:extLst>
                <a:ext uri="{FF2B5EF4-FFF2-40B4-BE49-F238E27FC236}">
                  <a16:creationId xmlns:a16="http://schemas.microsoft.com/office/drawing/2014/main" id="{8A7757D3-68CA-C751-1587-028B1A68F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7974" y="2394304"/>
              <a:ext cx="301816" cy="403610"/>
            </a:xfrm>
            <a:prstGeom prst="rect">
              <a:avLst/>
            </a:prstGeom>
          </p:spPr>
        </p:pic>
        <p:sp>
          <p:nvSpPr>
            <p:cNvPr id="1222" name="TextBox 1221">
              <a:extLst>
                <a:ext uri="{FF2B5EF4-FFF2-40B4-BE49-F238E27FC236}">
                  <a16:creationId xmlns:a16="http://schemas.microsoft.com/office/drawing/2014/main" id="{624A59F8-501F-10D1-6DBB-31FC874A0899}"/>
                </a:ext>
              </a:extLst>
            </p:cNvPr>
            <p:cNvSpPr txBox="1"/>
            <p:nvPr/>
          </p:nvSpPr>
          <p:spPr>
            <a:xfrm>
              <a:off x="5346958" y="2787114"/>
              <a:ext cx="1498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PowerShell dependencies</a:t>
              </a:r>
              <a:endParaRPr lang="en-SE" sz="11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023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6 L -0.07162 3.7037E-6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1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-0.07253 1.48148E-6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50" grpId="0"/>
      <p:bldP spid="1192" grpId="0"/>
      <p:bldP spid="1192" grpId="1"/>
      <p:bldP spid="1193" grpId="0" animBg="1"/>
      <p:bldP spid="1194" grpId="0" animBg="1"/>
      <p:bldP spid="1195" grpId="0"/>
    </p:bldLst>
  </p:timing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7a6bfb6-2998-4a23-879f-63f0920c2601" xsi:nil="true"/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1" ma:contentTypeDescription="Create a new document." ma:contentTypeScope="" ma:versionID="cec493aae4b0275fd2d698437149b08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e85aa437b142273721448b3bdb8073a7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E60845-C3D9-4D03-A1AD-12FE491785E0}">
  <ds:schemaRefs>
    <ds:schemaRef ds:uri="77a6bfb6-2998-4a23-879f-63f0920c2601"/>
    <ds:schemaRef ds:uri="http://schemas.openxmlformats.org/package/2006/metadata/core-properties"/>
    <ds:schemaRef ds:uri="http://purl.org/dc/terms/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4563f563-c449-4e77-a40e-5b9e0aaf358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68DB50A-8077-450D-89F9-269DB09E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2466</TotalTime>
  <Words>833</Words>
  <Application>Microsoft Office PowerPoint</Application>
  <PresentationFormat>Widescreen</PresentationFormat>
  <Paragraphs>156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Cascadia Code</vt:lpstr>
      <vt:lpstr>Cascadia Code SemiBold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 Facts</vt:lpstr>
      <vt:lpstr>PowerPoint Presentation</vt:lpstr>
      <vt:lpstr>3 Steps</vt:lpstr>
      <vt:lpstr>Script | Binary | Hybrid</vt:lpstr>
      <vt:lpstr>Patterns</vt:lpstr>
      <vt:lpstr>PowerPoint Presentation</vt:lpstr>
      <vt:lpstr>It’s beginning to look a lot like Christmas! </vt:lpstr>
      <vt:lpstr>3 Pieces of Code</vt:lpstr>
      <vt:lpstr>Load*() and Type Discoverability</vt:lpstr>
      <vt:lpstr>3 Loading Steps</vt:lpstr>
      <vt:lpstr>Demo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Emanuel Palm</cp:lastModifiedBy>
  <cp:revision>145</cp:revision>
  <dcterms:created xsi:type="dcterms:W3CDTF">2022-05-02T14:38:43Z</dcterms:created>
  <dcterms:modified xsi:type="dcterms:W3CDTF">2023-06-21T13:48:46Z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0x010100BB266CC47A120344A094BC86D4ACDFC1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